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18"/>
  </p:notesMasterIdLst>
  <p:sldIdLst>
    <p:sldId id="256" r:id="rId3"/>
    <p:sldId id="265" r:id="rId4"/>
    <p:sldId id="261" r:id="rId5"/>
    <p:sldId id="263" r:id="rId6"/>
    <p:sldId id="260" r:id="rId7"/>
    <p:sldId id="273" r:id="rId8"/>
    <p:sldId id="274" r:id="rId9"/>
    <p:sldId id="298" r:id="rId10"/>
    <p:sldId id="299" r:id="rId11"/>
    <p:sldId id="257" r:id="rId12"/>
    <p:sldId id="258" r:id="rId13"/>
    <p:sldId id="264" r:id="rId14"/>
    <p:sldId id="262" r:id="rId15"/>
    <p:sldId id="266" r:id="rId16"/>
    <p:sldId id="297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risnawanugroho" initials="t" lastIdx="8" clrIdx="0">
    <p:extLst>
      <p:ext uri="{19B8F6BF-5375-455C-9EA6-DF929625EA0E}">
        <p15:presenceInfo xmlns:p15="http://schemas.microsoft.com/office/powerpoint/2012/main" userId="trisnawanugroho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EFF2"/>
    <a:srgbClr val="FCCD32"/>
    <a:srgbClr val="D84C44"/>
    <a:srgbClr val="320073"/>
    <a:srgbClr val="FDCB3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3162" autoAdjust="0"/>
  </p:normalViewPr>
  <p:slideViewPr>
    <p:cSldViewPr snapToGrid="0">
      <p:cViewPr varScale="1">
        <p:scale>
          <a:sx n="67" d="100"/>
          <a:sy n="67" d="100"/>
        </p:scale>
        <p:origin x="85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commentAuthors" Target="commentAuthor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8BB189-63A2-4C81-A54C-6AF9ACA3CB1E}" type="datetimeFigureOut">
              <a:rPr lang="en-US" smtClean="0"/>
              <a:t>9/11/2019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DEC116-1ADF-4E02-A614-44481FA2962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8824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johnschno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" TargetMode="Externa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austindistel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" TargetMode="Externa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saulomohana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" TargetMode="Externa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pankajpatel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" TargetMode="Externa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austindistel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" TargetMode="External"/></Relationships>
</file>

<file path=ppt/notesSlides/_rels/notes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unsplash.com/@philipegd" TargetMode="External"/><Relationship Id="rId3" Type="http://schemas.openxmlformats.org/officeDocument/2006/relationships/hyperlink" Target="https://unsplash.com/@kalvisuals" TargetMode="External"/><Relationship Id="rId7" Type="http://schemas.openxmlformats.org/officeDocument/2006/relationships/hyperlink" Target="https://unsplash.com/@parkerkwhitson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unsplash.com/@a2eorigins" TargetMode="External"/><Relationship Id="rId5" Type="http://schemas.openxmlformats.org/officeDocument/2006/relationships/hyperlink" Target="https://unsplash.com/@brookecagle" TargetMode="External"/><Relationship Id="rId4" Type="http://schemas.openxmlformats.org/officeDocument/2006/relationships/hyperlink" Target="https://unsplash.com/" TargetMode="External"/><Relationship Id="rId9" Type="http://schemas.openxmlformats.org/officeDocument/2006/relationships/hyperlink" Target="https://unsplash.com/@phlmrtn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austindistel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austindistel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unsplash.com/@firmbee" TargetMode="External"/><Relationship Id="rId4" Type="http://schemas.openxmlformats.org/officeDocument/2006/relationships/hyperlink" Target="https://unsplash.com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headwayio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" TargetMode="Externa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mailto:s@squareinc" TargetMode="External"/><Relationship Id="rId7" Type="http://schemas.openxmlformats.org/officeDocument/2006/relationships/hyperlink" Target="https://unsplash.com/@danieleriggifotovideo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unsplash.com/@curtismacnewton" TargetMode="External"/><Relationship Id="rId5" Type="http://schemas.openxmlformats.org/officeDocument/2006/relationships/hyperlink" Target="https://unsplash.com/@stilclassics" TargetMode="External"/><Relationship Id="rId4" Type="http://schemas.openxmlformats.org/officeDocument/2006/relationships/hyperlink" Target="https://unsplash.com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@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johnschno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on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Unsplash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DEC116-1ADF-4E02-A614-44481FA2962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5794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en-US" sz="120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@</a:t>
            </a:r>
            <a:r>
              <a:rPr lang="en-US" sz="120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austindistel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dirty="0"/>
              <a:t>on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Unsplash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DEC116-1ADF-4E02-A614-44481FA2962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7967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@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saulomohana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dirty="0"/>
              <a:t>on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Unsplash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DEC116-1ADF-4E02-A614-44481FA2962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01363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@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pankajpatel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dirty="0"/>
              <a:t>on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Unsplash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DEC116-1ADF-4E02-A614-44481FA2962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7319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en-US" sz="120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@</a:t>
            </a:r>
            <a:r>
              <a:rPr lang="en-US" sz="120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austindistel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dirty="0"/>
              <a:t>on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Unsplash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DEC116-1ADF-4E02-A614-44481FA2962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0639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@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kalvisuals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dirty="0"/>
              <a:t>on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Unsplash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@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brookecagle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dirty="0"/>
              <a:t>on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Unsplash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/>
              </a:rPr>
              <a:t>@a2eorigins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dirty="0"/>
              <a:t>on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Unsplash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/>
              </a:rPr>
              <a:t>@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/>
              </a:rPr>
              <a:t>parkerkwhitson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dirty="0"/>
              <a:t>on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Unsplash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8"/>
              </a:rPr>
              <a:t>@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8"/>
              </a:rPr>
              <a:t>philipegd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dirty="0"/>
              <a:t>on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Unsplash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9"/>
              </a:rPr>
              <a:t>@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9"/>
              </a:rPr>
              <a:t>phlmrtn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dirty="0"/>
              <a:t>on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Unsplash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DEC116-1ADF-4E02-A614-44481FA2962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35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en-US" sz="120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@</a:t>
            </a:r>
            <a:r>
              <a:rPr lang="en-US" sz="120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austindistel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dirty="0"/>
              <a:t>on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Unsplash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DEC116-1ADF-4E02-A614-44481FA2962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397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en-US" sz="120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@</a:t>
            </a:r>
            <a:r>
              <a:rPr lang="en-US" sz="120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austindistel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dirty="0"/>
              <a:t>on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Unsplash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@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firmbee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dirty="0"/>
              <a:t>on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Unsplash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DEC116-1ADF-4E02-A614-44481FA2962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1196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@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headwayio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dirty="0"/>
              <a:t>on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Unsplash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DEC116-1ADF-4E02-A614-44481FA2962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6397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8E8EE67-7A75-494E-98A3-D8E57C5B2CB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470398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8E8EE67-7A75-494E-98A3-D8E57C5B2CB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720907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8E8EE67-7A75-494E-98A3-D8E57C5B2CB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231185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en-US" dirty="0">
                <a:hlinkClick r:id="rId3"/>
              </a:rPr>
              <a:t>@</a:t>
            </a:r>
            <a:r>
              <a:rPr lang="en-US" dirty="0" err="1">
                <a:hlinkClick r:id="rId3"/>
              </a:rPr>
              <a:t>squareinc</a:t>
            </a:r>
            <a:r>
              <a:rPr lang="en-US" dirty="0"/>
              <a:t> on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Unsplash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@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stilclassics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dirty="0"/>
              <a:t>on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Unsplash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/>
              </a:rPr>
              <a:t>@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/>
              </a:rPr>
              <a:t>curtismacnewton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dirty="0"/>
              <a:t>on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Unsplash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/>
              </a:rPr>
              <a:t>@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/>
              </a:rPr>
              <a:t>danieleriggifotovideo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dirty="0"/>
              <a:t>on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Unsplash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DEC116-1ADF-4E02-A614-44481FA2962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774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BFE8A-A25B-4F5A-B637-10C52445A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91275" y="1751013"/>
            <a:ext cx="5200650" cy="2387600"/>
          </a:xfrm>
        </p:spPr>
        <p:txBody>
          <a:bodyPr anchor="b">
            <a:normAutofit/>
          </a:bodyPr>
          <a:lstStyle>
            <a:lvl1pPr algn="l">
              <a:defRPr sz="4800" b="0">
                <a:solidFill>
                  <a:schemeClr val="tx1">
                    <a:lumMod val="75000"/>
                    <a:lumOff val="25000"/>
                  </a:schemeClr>
                </a:solidFill>
                <a:latin typeface="Avenir Black" panose="020B0803020203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ADF6A2-1988-43E3-A87F-7FE29995C6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91275" y="4230688"/>
            <a:ext cx="5200650" cy="1655762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E99235-0639-4E4E-80DA-BC1C458CAA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latin typeface="Avenir Book" panose="02000503020000020003" pitchFamily="2" charset="0"/>
              </a:defRPr>
            </a:lvl1pPr>
          </a:lstStyle>
          <a:p>
            <a:fld id="{2F6201D0-8121-4787-9CC0-18B2CF29CE87}" type="datetime1">
              <a:rPr lang="en-US" smtClean="0"/>
              <a:t>9/11/2019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337125-D2F3-4BA5-AE28-9497279092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>
                <a:latin typeface="Avenir Book" panose="02000503020000020003" pitchFamily="2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16C0CF-D4D7-4E4E-BE1C-83D75792A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>
                <a:latin typeface="Avenir Book" panose="02000503020000020003" pitchFamily="2" charset="0"/>
              </a:defRPr>
            </a:lvl1pPr>
          </a:lstStyle>
          <a:p>
            <a:fld id="{AA76D5C5-C8E3-4B2C-A235-173635650F0D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2791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4359C9-1184-4E0E-8B00-568563392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E60B709-6CF1-4641-A843-2C3C02084E1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4C200A-C689-4A13-9D3E-BAEA208853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07318E-3E11-4CE2-A87C-1F198908AF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926740-9FC0-4487-9381-5C9FE63CFE6A}" type="datetime1">
              <a:rPr lang="en-US" smtClean="0"/>
              <a:t>9/11/2019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F2ED76-A7F0-4939-BDCA-AA6BBC6A97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093037-D090-4334-AE74-A1C19F8A43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76D5C5-C8E3-4B2C-A235-173635650F0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245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2531B-4D50-436C-B66D-1697C8537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5045A95-DA34-489C-82F3-57D5403077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ABE036-4904-4EE1-BA3F-D8AB4F8454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A8BDF6-A0C5-4FAD-B1A5-FE1126E00F6D}" type="datetime1">
              <a:rPr lang="en-US" smtClean="0"/>
              <a:t>9/11/2019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9AAFC3-BB9F-45C4-B7AC-679018DFB1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31FA61-564B-48C8-BF53-9BE56C4AF9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76D5C5-C8E3-4B2C-A235-173635650F0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2330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A248A7-5374-4098-93F7-8FCDC1A45A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FE0714-9237-4D01-96C5-C376577311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05E48B-BB1A-4C33-9481-595C9BECDB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2F8E3-60E5-409D-A249-8194DD4A4EB9}" type="datetime1">
              <a:rPr lang="en-US" smtClean="0"/>
              <a:t>9/11/2019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77979C-1F77-4872-8D42-A9AD0175AC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4DEE82-E5C6-4E6E-9FD3-367E86457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76D5C5-C8E3-4B2C-A235-173635650F0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5875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649FBC-4076-4503-80C7-D93A03B1DD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0ADFAE-28B7-4235-AF19-EDE2A72C7D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0AF39C-2D37-42D3-8E41-DD8C07BCAB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691D1-9526-4FC9-9D5F-4C8B97679ACB}" type="datetime1">
              <a:rPr lang="en-US" smtClean="0"/>
              <a:t>9/11/2019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DECF9A-31A2-4276-990D-B7E5E5C35B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9669C4-068F-4F49-AC6F-8A651D0E82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AC4AD-C9A1-4202-8512-5B2A4BA87E5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63424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D6EC2B84-4B9C-4350-A1CA-AB35AA72693C}"/>
              </a:ext>
            </a:extLst>
          </p:cNvPr>
          <p:cNvGrpSpPr/>
          <p:nvPr userDrawn="1"/>
        </p:nvGrpSpPr>
        <p:grpSpPr>
          <a:xfrm>
            <a:off x="10952822" y="5752696"/>
            <a:ext cx="914400" cy="1017991"/>
            <a:chOff x="10744200" y="5670870"/>
            <a:chExt cx="914400" cy="1017991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5DF6A578-D070-489C-892C-E2B00E18B8D9}"/>
                </a:ext>
              </a:extLst>
            </p:cNvPr>
            <p:cNvSpPr/>
            <p:nvPr/>
          </p:nvSpPr>
          <p:spPr>
            <a:xfrm>
              <a:off x="10744200" y="5774461"/>
              <a:ext cx="914400" cy="914400"/>
            </a:xfrm>
            <a:prstGeom prst="ellipse">
              <a:avLst/>
            </a:prstGeom>
            <a:solidFill>
              <a:srgbClr val="357D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F1D89F52-9B04-4D00-A6DD-157F77DC3FE2}"/>
                </a:ext>
              </a:extLst>
            </p:cNvPr>
            <p:cNvGrpSpPr/>
            <p:nvPr/>
          </p:nvGrpSpPr>
          <p:grpSpPr>
            <a:xfrm rot="2441077">
              <a:off x="11448878" y="5670870"/>
              <a:ext cx="114300" cy="685800"/>
              <a:chOff x="13081000" y="4546600"/>
              <a:chExt cx="114300" cy="685800"/>
            </a:xfrm>
          </p:grpSpPr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E36269D1-619F-4CEF-B254-07AB3A3162A5}"/>
                  </a:ext>
                </a:extLst>
              </p:cNvPr>
              <p:cNvCxnSpPr/>
              <p:nvPr/>
            </p:nvCxnSpPr>
            <p:spPr>
              <a:xfrm>
                <a:off x="13081000" y="4546600"/>
                <a:ext cx="0" cy="457200"/>
              </a:xfrm>
              <a:prstGeom prst="line">
                <a:avLst/>
              </a:prstGeom>
              <a:ln w="47625" cap="rnd">
                <a:solidFill>
                  <a:srgbClr val="F7C05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8C505DB8-3DD6-4ADE-91D1-31D893205AAA}"/>
                  </a:ext>
                </a:extLst>
              </p:cNvPr>
              <p:cNvCxnSpPr/>
              <p:nvPr/>
            </p:nvCxnSpPr>
            <p:spPr>
              <a:xfrm>
                <a:off x="13195300" y="4775200"/>
                <a:ext cx="0" cy="457200"/>
              </a:xfrm>
              <a:prstGeom prst="line">
                <a:avLst/>
              </a:prstGeom>
              <a:ln w="47625" cap="rnd">
                <a:solidFill>
                  <a:srgbClr val="F7C05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161618A-886E-4241-992C-4A93BC41A9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178" y="468129"/>
            <a:ext cx="10729644" cy="774652"/>
          </a:xfrm>
        </p:spPr>
        <p:txBody>
          <a:bodyPr>
            <a:normAutofit/>
          </a:bodyPr>
          <a:lstStyle>
            <a:lvl1pPr>
              <a:defRPr sz="2800" b="1"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C59041-F73B-41B8-B6DF-C3CB3562110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31178" y="6195417"/>
            <a:ext cx="2743200" cy="365125"/>
          </a:xfrm>
        </p:spPr>
        <p:txBody>
          <a:bodyPr/>
          <a:lstStyle/>
          <a:p>
            <a:fld id="{7A9C0F95-B072-416E-91C2-3AA25F6FF821}" type="datetime1">
              <a:rPr lang="en-US" smtClean="0"/>
              <a:t>9/11/2019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D4D298-9CF0-4EBA-81E6-0750D6B086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195417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A4CB1F-1CA7-4BC4-9C30-0D75398EA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17622" y="6195417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AFAC4AD-C9A1-4202-8512-5B2A4BA87E55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252039D1-B1C7-4F00-8084-C52BD9CEBD38}"/>
              </a:ext>
            </a:extLst>
          </p:cNvPr>
          <p:cNvSpPr/>
          <p:nvPr userDrawn="1"/>
        </p:nvSpPr>
        <p:spPr>
          <a:xfrm>
            <a:off x="10722327" y="5815682"/>
            <a:ext cx="187082" cy="187082"/>
          </a:xfrm>
          <a:prstGeom prst="ellipse">
            <a:avLst/>
          </a:prstGeom>
          <a:solidFill>
            <a:srgbClr val="F7C0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EA3BEE0D-199B-465D-8171-D35998BD12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178" y="1571626"/>
            <a:ext cx="10729644" cy="4474552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69490756-04EB-4487-8AC9-E347002CB416}"/>
              </a:ext>
            </a:extLst>
          </p:cNvPr>
          <p:cNvGrpSpPr/>
          <p:nvPr userDrawn="1"/>
        </p:nvGrpSpPr>
        <p:grpSpPr>
          <a:xfrm>
            <a:off x="257640" y="0"/>
            <a:ext cx="400048" cy="977900"/>
            <a:chOff x="257640" y="0"/>
            <a:chExt cx="400048" cy="977900"/>
          </a:xfrm>
        </p:grpSpPr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6CF1D392-C8C3-4A1A-BB28-49A6E240CF6A}"/>
                </a:ext>
              </a:extLst>
            </p:cNvPr>
            <p:cNvCxnSpPr>
              <a:cxnSpLocks/>
              <a:endCxn id="38" idx="0"/>
            </p:cNvCxnSpPr>
            <p:nvPr/>
          </p:nvCxnSpPr>
          <p:spPr>
            <a:xfrm>
              <a:off x="457664" y="0"/>
              <a:ext cx="0" cy="711200"/>
            </a:xfrm>
            <a:prstGeom prst="line">
              <a:avLst/>
            </a:prstGeom>
            <a:ln w="25400">
              <a:solidFill>
                <a:srgbClr val="F7C0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94197F22-9195-4FBB-8E01-1AA2A71A42E6}"/>
                </a:ext>
              </a:extLst>
            </p:cNvPr>
            <p:cNvSpPr/>
            <p:nvPr/>
          </p:nvSpPr>
          <p:spPr>
            <a:xfrm>
              <a:off x="324314" y="711200"/>
              <a:ext cx="266700" cy="266700"/>
            </a:xfrm>
            <a:prstGeom prst="ellipse">
              <a:avLst/>
            </a:prstGeom>
            <a:solidFill>
              <a:srgbClr val="357D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8848217D-3982-45D8-BC6A-5593CABFC2E7}"/>
                </a:ext>
              </a:extLst>
            </p:cNvPr>
            <p:cNvSpPr/>
            <p:nvPr/>
          </p:nvSpPr>
          <p:spPr>
            <a:xfrm>
              <a:off x="257640" y="498476"/>
              <a:ext cx="400048" cy="400048"/>
            </a:xfrm>
            <a:prstGeom prst="ellipse">
              <a:avLst/>
            </a:prstGeom>
            <a:noFill/>
            <a:ln w="25400">
              <a:solidFill>
                <a:srgbClr val="F7C0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7625028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1618A-886E-4241-992C-4A93BC41A9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178" y="468129"/>
            <a:ext cx="10729644" cy="774652"/>
          </a:xfrm>
        </p:spPr>
        <p:txBody>
          <a:bodyPr>
            <a:normAutofit/>
          </a:bodyPr>
          <a:lstStyle>
            <a:lvl1pPr>
              <a:defRPr sz="2800" b="1"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C59041-F73B-41B8-B6DF-C3CB3562110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31178" y="6195417"/>
            <a:ext cx="2743200" cy="365125"/>
          </a:xfrm>
        </p:spPr>
        <p:txBody>
          <a:bodyPr/>
          <a:lstStyle/>
          <a:p>
            <a:fld id="{56B69C83-B259-410A-BBD7-F3B03AE488DA}" type="datetime1">
              <a:rPr lang="en-US" smtClean="0"/>
              <a:t>9/11/2019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D4D298-9CF0-4EBA-81E6-0750D6B086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195417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A4CB1F-1CA7-4BC4-9C30-0D75398EA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17622" y="6195417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AFAC4AD-C9A1-4202-8512-5B2A4BA87E55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FF672AC6-8074-4C8F-8C79-0A41CAA105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178" y="1571626"/>
            <a:ext cx="10729644" cy="4474552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987154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bg>
      <p:bgPr>
        <a:solidFill>
          <a:srgbClr val="357D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2DB08FE-E2C2-4306-A81B-5105D916A3C6}"/>
              </a:ext>
            </a:extLst>
          </p:cNvPr>
          <p:cNvCxnSpPr>
            <a:cxnSpLocks/>
          </p:cNvCxnSpPr>
          <p:nvPr userDrawn="1"/>
        </p:nvCxnSpPr>
        <p:spPr>
          <a:xfrm rot="8358923" flipH="1">
            <a:off x="289737" y="2392995"/>
            <a:ext cx="0" cy="457200"/>
          </a:xfrm>
          <a:prstGeom prst="line">
            <a:avLst/>
          </a:prstGeom>
          <a:ln w="73025" cap="rnd">
            <a:solidFill>
              <a:srgbClr val="F7C0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0F5077D-1C61-4A66-A20B-788D9782A3C5}"/>
              </a:ext>
            </a:extLst>
          </p:cNvPr>
          <p:cNvCxnSpPr>
            <a:cxnSpLocks/>
          </p:cNvCxnSpPr>
          <p:nvPr userDrawn="1"/>
        </p:nvCxnSpPr>
        <p:spPr>
          <a:xfrm rot="8358923" flipV="1">
            <a:off x="12101689" y="4864386"/>
            <a:ext cx="0" cy="457200"/>
          </a:xfrm>
          <a:prstGeom prst="line">
            <a:avLst/>
          </a:prstGeom>
          <a:ln w="73025" cap="rnd">
            <a:solidFill>
              <a:srgbClr val="F7C0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C5DAF27-499B-4C72-B32F-D77956E1A4A1}"/>
              </a:ext>
            </a:extLst>
          </p:cNvPr>
          <p:cNvCxnSpPr>
            <a:cxnSpLocks/>
          </p:cNvCxnSpPr>
          <p:nvPr userDrawn="1"/>
        </p:nvCxnSpPr>
        <p:spPr>
          <a:xfrm rot="13758923" flipV="1">
            <a:off x="-1" y="4398409"/>
            <a:ext cx="0" cy="457200"/>
          </a:xfrm>
          <a:prstGeom prst="line">
            <a:avLst/>
          </a:prstGeom>
          <a:ln w="73025" cap="rnd">
            <a:solidFill>
              <a:srgbClr val="F7C0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EE99A20-ABB1-491E-BE72-D1890AE01844}"/>
              </a:ext>
            </a:extLst>
          </p:cNvPr>
          <p:cNvSpPr/>
          <p:nvPr userDrawn="1"/>
        </p:nvSpPr>
        <p:spPr>
          <a:xfrm>
            <a:off x="292523" y="298044"/>
            <a:ext cx="11606956" cy="6261912"/>
          </a:xfrm>
          <a:prstGeom prst="roundRect">
            <a:avLst>
              <a:gd name="adj" fmla="val 2825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61618A-886E-4241-992C-4A93BC41A9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178" y="468129"/>
            <a:ext cx="10729644" cy="774652"/>
          </a:xfrm>
        </p:spPr>
        <p:txBody>
          <a:bodyPr>
            <a:normAutofit/>
          </a:bodyPr>
          <a:lstStyle>
            <a:lvl1pPr>
              <a:defRPr sz="2800" b="1"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3E0CF9-9BF0-45DB-9B5B-270BE6296D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178" y="1571626"/>
            <a:ext cx="10729644" cy="4474552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C59041-F73B-41B8-B6DF-C3CB3562110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31178" y="6195417"/>
            <a:ext cx="2743200" cy="365125"/>
          </a:xfrm>
        </p:spPr>
        <p:txBody>
          <a:bodyPr/>
          <a:lstStyle/>
          <a:p>
            <a:fld id="{B7765F55-2744-4283-A3E9-CDDC99F67639}" type="datetime1">
              <a:rPr lang="en-US" smtClean="0"/>
              <a:t>9/11/2019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D4D298-9CF0-4EBA-81E6-0750D6B086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195417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A4CB1F-1CA7-4BC4-9C30-0D75398EA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17622" y="6195417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AFAC4AD-C9A1-4202-8512-5B2A4BA87E55}" type="slidenum">
              <a:rPr lang="en-US" smtClean="0"/>
              <a:pPr/>
              <a:t>‹nº›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3423265-70E3-4E52-B3D6-7C55A9AAFC9E}"/>
              </a:ext>
            </a:extLst>
          </p:cNvPr>
          <p:cNvCxnSpPr/>
          <p:nvPr userDrawn="1"/>
        </p:nvCxnSpPr>
        <p:spPr>
          <a:xfrm rot="2441077">
            <a:off x="12210969" y="2739695"/>
            <a:ext cx="0" cy="457200"/>
          </a:xfrm>
          <a:prstGeom prst="line">
            <a:avLst/>
          </a:prstGeom>
          <a:ln w="73025" cap="rnd">
            <a:solidFill>
              <a:srgbClr val="F7C0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FFFC7FF-91C0-41A8-9341-15FB538B89CE}"/>
              </a:ext>
            </a:extLst>
          </p:cNvPr>
          <p:cNvCxnSpPr/>
          <p:nvPr userDrawn="1"/>
        </p:nvCxnSpPr>
        <p:spPr>
          <a:xfrm rot="2441077">
            <a:off x="11788574" y="6331942"/>
            <a:ext cx="0" cy="457200"/>
          </a:xfrm>
          <a:prstGeom prst="line">
            <a:avLst/>
          </a:prstGeom>
          <a:ln w="73025" cap="rnd">
            <a:solidFill>
              <a:srgbClr val="F7C0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AB6DD33-685D-48D7-A961-BE7CD580180B}"/>
              </a:ext>
            </a:extLst>
          </p:cNvPr>
          <p:cNvCxnSpPr>
            <a:cxnSpLocks/>
          </p:cNvCxnSpPr>
          <p:nvPr userDrawn="1"/>
        </p:nvCxnSpPr>
        <p:spPr>
          <a:xfrm rot="7841077">
            <a:off x="465871" y="6182919"/>
            <a:ext cx="0" cy="457200"/>
          </a:xfrm>
          <a:prstGeom prst="line">
            <a:avLst/>
          </a:prstGeom>
          <a:ln w="73025" cap="rnd">
            <a:solidFill>
              <a:srgbClr val="F7C0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4B38EED-0650-43AC-98E1-8D11599A602B}"/>
              </a:ext>
            </a:extLst>
          </p:cNvPr>
          <p:cNvCxnSpPr>
            <a:cxnSpLocks/>
          </p:cNvCxnSpPr>
          <p:nvPr userDrawn="1"/>
        </p:nvCxnSpPr>
        <p:spPr>
          <a:xfrm rot="7841077">
            <a:off x="11728915" y="865158"/>
            <a:ext cx="0" cy="457200"/>
          </a:xfrm>
          <a:prstGeom prst="line">
            <a:avLst/>
          </a:prstGeom>
          <a:ln w="73025" cap="rnd">
            <a:solidFill>
              <a:srgbClr val="F7C0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E17EA84-3F86-4310-803D-7B27DDE1CF1A}"/>
              </a:ext>
            </a:extLst>
          </p:cNvPr>
          <p:cNvCxnSpPr>
            <a:cxnSpLocks/>
          </p:cNvCxnSpPr>
          <p:nvPr userDrawn="1"/>
        </p:nvCxnSpPr>
        <p:spPr>
          <a:xfrm rot="13758923" flipV="1">
            <a:off x="552449" y="218468"/>
            <a:ext cx="0" cy="457200"/>
          </a:xfrm>
          <a:prstGeom prst="line">
            <a:avLst/>
          </a:prstGeom>
          <a:ln w="73025" cap="rnd">
            <a:solidFill>
              <a:srgbClr val="F7C0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8411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89993-919C-4424-A0B4-DC99BF0C74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C97B5F-2ACC-4221-B8D6-4830C6D1B8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64BCE8-F4C6-4819-AB05-DA797ED259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7BED8-9FCB-43D8-BC12-CF7EAAAB3C11}" type="datetime1">
              <a:rPr lang="en-US" smtClean="0"/>
              <a:t>9/11/2019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0C9374-2397-4FCE-87C2-7E1AEF3F07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CFB638-C65F-4CCA-82E8-B42B8711B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AC4AD-C9A1-4202-8512-5B2A4BA87E5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5881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2780B4-AF5F-4E8A-8E2C-47CEB2CBC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03B5C4-406E-4198-8230-E42F60633D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C94C99-9D00-4EAD-96EA-6065064E90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D5542E-203F-4749-9635-7D19B47BE3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FB379A-2C82-4875-BE3F-08DF14DDA0C8}" type="datetime1">
              <a:rPr lang="en-US" smtClean="0"/>
              <a:t>9/11/2019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33E251-9B30-4771-9F45-0C182A9127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41A133-906C-42C1-91FF-C7F32B9D3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AC4AD-C9A1-4202-8512-5B2A4BA87E5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20593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0555B-3258-4CCA-B793-61754C915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4FFF24-D32B-4212-87AE-1AF821465E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41EBC5-518F-47DD-BF9C-C5A0F60E7D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E5B4352-C827-425C-B854-D2CDC5F35C8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81B8096-CA08-49CF-A1F7-C16F0195A39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CFAD837-79A2-4E5F-91D6-3697D977DE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DBA760-FAF2-4E46-A190-9FCDB5A5B071}" type="datetime1">
              <a:rPr lang="en-US" smtClean="0"/>
              <a:t>9/11/2019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9F39E3B-440F-438F-AE9B-63A9F411B4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0821250-5552-4111-AB95-8966126C1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AC4AD-C9A1-4202-8512-5B2A4BA87E5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2845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ADE4356-6386-42BC-BA98-181B8A5477B5}"/>
              </a:ext>
            </a:extLst>
          </p:cNvPr>
          <p:cNvSpPr/>
          <p:nvPr userDrawn="1"/>
        </p:nvSpPr>
        <p:spPr>
          <a:xfrm rot="5400000">
            <a:off x="11382375" y="6519420"/>
            <a:ext cx="228600" cy="448561"/>
          </a:xfrm>
          <a:custGeom>
            <a:avLst/>
            <a:gdLst>
              <a:gd name="connsiteX0" fmla="*/ 3214688 w 3276600"/>
              <a:gd name="connsiteY0" fmla="*/ 0 h 6429376"/>
              <a:gd name="connsiteX1" fmla="*/ 3276600 w 3276600"/>
              <a:gd name="connsiteY1" fmla="*/ 1566 h 6429376"/>
              <a:gd name="connsiteX2" fmla="*/ 3276600 w 3276600"/>
              <a:gd name="connsiteY2" fmla="*/ 6427811 h 6429376"/>
              <a:gd name="connsiteX3" fmla="*/ 3214688 w 3276600"/>
              <a:gd name="connsiteY3" fmla="*/ 6429376 h 6429376"/>
              <a:gd name="connsiteX4" fmla="*/ 0 w 3276600"/>
              <a:gd name="connsiteY4" fmla="*/ 3214688 h 6429376"/>
              <a:gd name="connsiteX5" fmla="*/ 3214688 w 3276600"/>
              <a:gd name="connsiteY5" fmla="*/ 0 h 6429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76600" h="6429376">
                <a:moveTo>
                  <a:pt x="3214688" y="0"/>
                </a:moveTo>
                <a:lnTo>
                  <a:pt x="3276600" y="1566"/>
                </a:lnTo>
                <a:lnTo>
                  <a:pt x="3276600" y="6427811"/>
                </a:lnTo>
                <a:lnTo>
                  <a:pt x="3214688" y="6429376"/>
                </a:lnTo>
                <a:cubicBezTo>
                  <a:pt x="1439265" y="6429376"/>
                  <a:pt x="0" y="4990111"/>
                  <a:pt x="0" y="3214688"/>
                </a:cubicBezTo>
                <a:cubicBezTo>
                  <a:pt x="0" y="1439265"/>
                  <a:pt x="1439265" y="0"/>
                  <a:pt x="3214688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2"/>
              </a:gs>
              <a:gs pos="100000">
                <a:schemeClr val="accent1"/>
              </a:gs>
            </a:gsLst>
            <a:lin ang="16200000" scaled="1"/>
            <a:tileRect/>
          </a:gradFill>
          <a:ln>
            <a:noFill/>
          </a:ln>
          <a:effectLst>
            <a:innerShdw blurRad="50800" dist="25400" dir="10800000">
              <a:prstClr val="black">
                <a:alpha val="4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8357EB-3D06-453F-87D8-73CF3AFD5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4895BE-F651-4375-A7AF-9D448E004E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5F8EC0-C062-4760-8F92-1A295899E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9B502-08DD-4CA0-8808-425634F441C5}" type="datetime1">
              <a:rPr lang="en-US" smtClean="0"/>
              <a:t>9/11/2019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C222EB-1389-418F-A038-B79D7C01E7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D0A928-8CE5-4096-AF59-AD2D46528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76D5C5-C8E3-4B2C-A235-173635650F0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17760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0B3331-B05F-432D-BA88-B9767391A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BAD19DE-FB6D-4B18-B015-79688A92C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EDB118-0D57-4D16-8B5F-3EE3C47EABEA}" type="datetime1">
              <a:rPr lang="en-US" smtClean="0"/>
              <a:t>9/11/2019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049F49F-9C6A-4142-BC21-F1C2591279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FD5C5E-3D1C-4957-A2A9-25784097C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AC4AD-C9A1-4202-8512-5B2A4BA87E5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69684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F8CCE14-3F4B-430F-80A4-E9D5151731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15792-7F22-4C20-AC5B-DFBA6CE98D5E}" type="datetime1">
              <a:rPr lang="en-US" smtClean="0"/>
              <a:t>9/11/2019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565E574-FA0F-4904-8EC4-DB140FF1A2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0225D1-6473-4D5F-80EC-5EFBDD8ED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AC4AD-C9A1-4202-8512-5B2A4BA87E5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63345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0E4CDF-ACB5-4387-BBED-7377EC22C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163986-C693-4EDF-9334-6FE650B16F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81613D-93DD-407D-AAFF-01E0F5E629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B879B8-AAE9-4356-BFD4-4730B7380D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9CDBEF-B0C5-431F-9B72-5EFC93855860}" type="datetime1">
              <a:rPr lang="en-US" smtClean="0"/>
              <a:t>9/11/2019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72642D-BB0A-4722-AACD-236329DAB1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4A9BD7-B625-4EDB-BEFE-158429F26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AC4AD-C9A1-4202-8512-5B2A4BA87E5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983814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17C6DC-272F-4E01-B46E-3B4E3DE55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629B631-F8E3-414F-98D2-55724FE8CA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61944A-2EF5-4806-9D0C-DB2DFC036D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EC1EF1-E893-4D7C-8612-0136CA7B0E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04541-39AC-41A3-A350-91651F49AD43}" type="datetime1">
              <a:rPr lang="en-US" smtClean="0"/>
              <a:t>9/11/2019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DEEEC2-843D-4C14-B246-D69E0841DA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72FDD7-7C1E-479D-A071-053D36A7BA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AC4AD-C9A1-4202-8512-5B2A4BA87E5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15977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CD176-FED1-402C-89E2-F108C2E99F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AA584B-1D30-4255-94D0-2EFB052D89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8F29A1-2E23-4FE5-A0B1-BB4D45169E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A2DBB-5CB6-4EE3-A4C1-38027A234A00}" type="datetime1">
              <a:rPr lang="en-US" smtClean="0"/>
              <a:t>9/11/2019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36F2BF-A6A1-4A1B-A01B-B64103DC49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CC4133-0BC8-4518-BF66-B5D47DEA02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AC4AD-C9A1-4202-8512-5B2A4BA87E5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60393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2F24378-83AE-4BF8-8C77-D276CEECFFF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4DA0C9F-3336-495D-82A5-C5DA08E71B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83E971-2EE6-44FA-8368-7D8DE7AD5E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E86DFE-FAE8-46F8-A80C-42E00595D76D}" type="datetime1">
              <a:rPr lang="en-US" smtClean="0"/>
              <a:t>9/11/2019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F7C2D5-21D6-4570-92AC-30F9B2C0D3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815DB7-009C-4137-8154-AFDFD9C941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AC4AD-C9A1-4202-8512-5B2A4BA87E5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13761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437C02-0FE9-4694-A7B5-DAA2E7F928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F56C0-0FED-4FC9-A8FD-8409CAAB40D2}" type="datetimeFigureOut">
              <a:rPr lang="en-US" smtClean="0"/>
              <a:t>9/11/2019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259E44-CD78-4CC7-8AA4-C4FF8D3688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53EE96-960C-45FC-BB52-209ED2441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DEBBE-1EFA-4D2E-88F5-083B206EF4A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4302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B47E54-5EE9-41CD-9EA0-5EF2EF1CA9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C1EBBE-83BF-4F8A-874A-B77A1D8FA1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BFEE8A-698F-4F21-9FAD-A39057534D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0D67B-2C99-4705-92C9-03FD6EBAFBFA}" type="datetime1">
              <a:rPr lang="en-US" smtClean="0"/>
              <a:t>9/11/2019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9201CD-D162-49AD-844D-BD899732FD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7D6710-83A8-4148-9CA0-130E20E1C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76D5C5-C8E3-4B2C-A235-173635650F0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0402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59AA61-8A10-45DC-A2B7-1AC7578DF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9DCC65-2996-46A7-AEA0-0CFF9A0307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93EA73-2401-4831-B597-B615A78409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708C7B-5410-4FA9-BE10-55C5F1F239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64CD1-0B88-4FDC-A562-84A9D421B6EE}" type="datetime1">
              <a:rPr lang="en-US" smtClean="0"/>
              <a:t>9/11/2019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5CF97F-54BD-4471-B57A-78DE2E395B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7686A2-CC45-4462-BA9A-258B94A5E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76D5C5-C8E3-4B2C-A235-173635650F0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1848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DED3B-9AC2-4E51-AB33-1942C31398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46075"/>
            <a:ext cx="10515600" cy="5492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85115E-A7EF-4D6D-B164-85E34A6387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10EC10-6ED6-4464-B28E-64934F7C1F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62546AA-59CC-409C-BB9F-23687ED577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D08AC36-587A-4FEF-A668-AD36318A7B2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B13A1C0-A2E7-4E45-9F59-EA07AAB48C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6A512-9580-4D58-93B3-E4DF7C81762C}" type="datetime1">
              <a:rPr lang="en-US" smtClean="0"/>
              <a:t>9/11/2019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2CA110A-D60C-4D4A-A7AA-130386D38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9469BD-7F85-479F-928D-95258AB1D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76D5C5-C8E3-4B2C-A235-173635650F0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3802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B13DBBC1-6678-4198-BEB0-3E7F35EE0940}"/>
              </a:ext>
            </a:extLst>
          </p:cNvPr>
          <p:cNvSpPr/>
          <p:nvPr userDrawn="1"/>
        </p:nvSpPr>
        <p:spPr>
          <a:xfrm rot="5400000">
            <a:off x="11382375" y="6519420"/>
            <a:ext cx="228600" cy="448561"/>
          </a:xfrm>
          <a:custGeom>
            <a:avLst/>
            <a:gdLst>
              <a:gd name="connsiteX0" fmla="*/ 3214688 w 3276600"/>
              <a:gd name="connsiteY0" fmla="*/ 0 h 6429376"/>
              <a:gd name="connsiteX1" fmla="*/ 3276600 w 3276600"/>
              <a:gd name="connsiteY1" fmla="*/ 1566 h 6429376"/>
              <a:gd name="connsiteX2" fmla="*/ 3276600 w 3276600"/>
              <a:gd name="connsiteY2" fmla="*/ 6427811 h 6429376"/>
              <a:gd name="connsiteX3" fmla="*/ 3214688 w 3276600"/>
              <a:gd name="connsiteY3" fmla="*/ 6429376 h 6429376"/>
              <a:gd name="connsiteX4" fmla="*/ 0 w 3276600"/>
              <a:gd name="connsiteY4" fmla="*/ 3214688 h 6429376"/>
              <a:gd name="connsiteX5" fmla="*/ 3214688 w 3276600"/>
              <a:gd name="connsiteY5" fmla="*/ 0 h 6429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76600" h="6429376">
                <a:moveTo>
                  <a:pt x="3214688" y="0"/>
                </a:moveTo>
                <a:lnTo>
                  <a:pt x="3276600" y="1566"/>
                </a:lnTo>
                <a:lnTo>
                  <a:pt x="3276600" y="6427811"/>
                </a:lnTo>
                <a:lnTo>
                  <a:pt x="3214688" y="6429376"/>
                </a:lnTo>
                <a:cubicBezTo>
                  <a:pt x="1439265" y="6429376"/>
                  <a:pt x="0" y="4990111"/>
                  <a:pt x="0" y="3214688"/>
                </a:cubicBezTo>
                <a:cubicBezTo>
                  <a:pt x="0" y="1439265"/>
                  <a:pt x="1439265" y="0"/>
                  <a:pt x="3214688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2"/>
              </a:gs>
              <a:gs pos="100000">
                <a:schemeClr val="accent1"/>
              </a:gs>
            </a:gsLst>
            <a:lin ang="16200000" scaled="1"/>
            <a:tileRect/>
          </a:gradFill>
          <a:ln>
            <a:noFill/>
          </a:ln>
          <a:effectLst>
            <a:innerShdw blurRad="50800" dist="25400" dir="10800000">
              <a:prstClr val="black">
                <a:alpha val="4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9D40A3-F9DE-4375-AE44-7E4FE63AC7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0E7A82B-BA39-403B-8E7E-ECEA7F2D09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D7C38-8136-46D0-B547-EEB4BEF968C7}" type="datetime1">
              <a:rPr lang="en-US" smtClean="0"/>
              <a:t>9/11/2019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C8C0EB-8125-4F93-BD31-12FB0DECA7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4E98DD-BB97-4467-A819-A6F241D288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76D5C5-C8E3-4B2C-A235-173635650F0D}" type="slidenum">
              <a:rPr lang="en-US" smtClean="0"/>
              <a:t>‹nº›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AB89423-915A-4267-8D20-E6B03AC44A72}"/>
              </a:ext>
            </a:extLst>
          </p:cNvPr>
          <p:cNvSpPr/>
          <p:nvPr userDrawn="1"/>
        </p:nvSpPr>
        <p:spPr>
          <a:xfrm>
            <a:off x="0" y="3590925"/>
            <a:ext cx="12192000" cy="26765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D0170A2-888A-4ED3-BE1C-41BF450736ED}"/>
              </a:ext>
            </a:extLst>
          </p:cNvPr>
          <p:cNvSpPr/>
          <p:nvPr userDrawn="1"/>
        </p:nvSpPr>
        <p:spPr>
          <a:xfrm>
            <a:off x="855659" y="1826537"/>
            <a:ext cx="1602463" cy="1602463"/>
          </a:xfrm>
          <a:prstGeom prst="ellipse">
            <a:avLst/>
          </a:prstGeom>
          <a:pattFill prst="dkDnDiag">
            <a:fgClr>
              <a:schemeClr val="accent4">
                <a:lumMod val="60000"/>
                <a:lumOff val="40000"/>
              </a:schemeClr>
            </a:fgClr>
            <a:bgClr>
              <a:schemeClr val="bg1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Top Corners Rounded 7">
            <a:extLst>
              <a:ext uri="{FF2B5EF4-FFF2-40B4-BE49-F238E27FC236}">
                <a16:creationId xmlns:a16="http://schemas.microsoft.com/office/drawing/2014/main" id="{A61A7057-244E-4741-9FB1-BD4F86840E08}"/>
              </a:ext>
            </a:extLst>
          </p:cNvPr>
          <p:cNvSpPr/>
          <p:nvPr userDrawn="1"/>
        </p:nvSpPr>
        <p:spPr>
          <a:xfrm rot="19124503">
            <a:off x="981427" y="1850929"/>
            <a:ext cx="253497" cy="476864"/>
          </a:xfrm>
          <a:prstGeom prst="round2SameRect">
            <a:avLst>
              <a:gd name="adj1" fmla="val 50000"/>
              <a:gd name="adj2" fmla="val 0"/>
            </a:avLst>
          </a:prstGeom>
          <a:gradFill flip="none" rotWithShape="1">
            <a:gsLst>
              <a:gs pos="0">
                <a:schemeClr val="accent2"/>
              </a:gs>
              <a:gs pos="100000">
                <a:schemeClr val="accent1"/>
              </a:gs>
            </a:gsLst>
            <a:lin ang="16200000" scaled="1"/>
            <a:tileRect/>
          </a:gradFill>
          <a:ln>
            <a:noFill/>
          </a:ln>
          <a:effectLst>
            <a:outerShdw blurRad="50800" dist="25400" dir="16200000" sx="99000" sy="99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latin typeface="Avenir" panose="020B0503020203020204" pitchFamily="34" charset="0"/>
              </a:rPr>
              <a:t>1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A79642A-C591-4423-9AC5-83F08E632F0E}"/>
              </a:ext>
            </a:extLst>
          </p:cNvPr>
          <p:cNvCxnSpPr>
            <a:cxnSpLocks/>
          </p:cNvCxnSpPr>
          <p:nvPr userDrawn="1"/>
        </p:nvCxnSpPr>
        <p:spPr>
          <a:xfrm>
            <a:off x="1523080" y="6267450"/>
            <a:ext cx="267620" cy="0"/>
          </a:xfrm>
          <a:prstGeom prst="line">
            <a:avLst/>
          </a:prstGeom>
          <a:ln w="57150" cap="rnd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1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A1757169-A467-499E-BCEF-05954EF2D112}"/>
              </a:ext>
            </a:extLst>
          </p:cNvPr>
          <p:cNvSpPr/>
          <p:nvPr userDrawn="1"/>
        </p:nvSpPr>
        <p:spPr>
          <a:xfrm>
            <a:off x="3815065" y="1826537"/>
            <a:ext cx="1602463" cy="1602463"/>
          </a:xfrm>
          <a:prstGeom prst="ellipse">
            <a:avLst/>
          </a:prstGeom>
          <a:pattFill prst="dkDnDiag">
            <a:fgClr>
              <a:schemeClr val="accent4">
                <a:lumMod val="60000"/>
                <a:lumOff val="40000"/>
              </a:schemeClr>
            </a:fgClr>
            <a:bgClr>
              <a:schemeClr val="bg1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Top Corners Rounded 10">
            <a:extLst>
              <a:ext uri="{FF2B5EF4-FFF2-40B4-BE49-F238E27FC236}">
                <a16:creationId xmlns:a16="http://schemas.microsoft.com/office/drawing/2014/main" id="{FEE4FD97-470E-4DD1-BE1A-7D556D77A98F}"/>
              </a:ext>
            </a:extLst>
          </p:cNvPr>
          <p:cNvSpPr/>
          <p:nvPr userDrawn="1"/>
        </p:nvSpPr>
        <p:spPr>
          <a:xfrm rot="19124503">
            <a:off x="3940833" y="1850929"/>
            <a:ext cx="253497" cy="476864"/>
          </a:xfrm>
          <a:prstGeom prst="round2SameRect">
            <a:avLst>
              <a:gd name="adj1" fmla="val 50000"/>
              <a:gd name="adj2" fmla="val 0"/>
            </a:avLst>
          </a:prstGeom>
          <a:gradFill flip="none" rotWithShape="1">
            <a:gsLst>
              <a:gs pos="0">
                <a:schemeClr val="accent2"/>
              </a:gs>
              <a:gs pos="100000">
                <a:schemeClr val="accent1"/>
              </a:gs>
            </a:gsLst>
            <a:lin ang="16200000" scaled="1"/>
            <a:tileRect/>
          </a:gradFill>
          <a:ln>
            <a:noFill/>
          </a:ln>
          <a:effectLst>
            <a:outerShdw blurRad="50800" dist="25400" dir="16200000" sx="99000" sy="99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latin typeface="Avenir" panose="020B0503020203020204" pitchFamily="34" charset="0"/>
              </a:rPr>
              <a:t>2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8BD57BB-A897-48B8-B36F-965E4A1AAE19}"/>
              </a:ext>
            </a:extLst>
          </p:cNvPr>
          <p:cNvCxnSpPr>
            <a:cxnSpLocks/>
          </p:cNvCxnSpPr>
          <p:nvPr userDrawn="1"/>
        </p:nvCxnSpPr>
        <p:spPr>
          <a:xfrm>
            <a:off x="4482486" y="6267450"/>
            <a:ext cx="267620" cy="0"/>
          </a:xfrm>
          <a:prstGeom prst="line">
            <a:avLst/>
          </a:prstGeom>
          <a:ln w="57150" cap="rnd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1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8EE0DD3C-6C10-4ECB-B2CC-977FAB3BEB5E}"/>
              </a:ext>
            </a:extLst>
          </p:cNvPr>
          <p:cNvSpPr/>
          <p:nvPr userDrawn="1"/>
        </p:nvSpPr>
        <p:spPr>
          <a:xfrm>
            <a:off x="6774471" y="1826537"/>
            <a:ext cx="1602463" cy="1602463"/>
          </a:xfrm>
          <a:prstGeom prst="ellipse">
            <a:avLst/>
          </a:prstGeom>
          <a:pattFill prst="dkDnDiag">
            <a:fgClr>
              <a:schemeClr val="accent4">
                <a:lumMod val="60000"/>
                <a:lumOff val="40000"/>
              </a:schemeClr>
            </a:fgClr>
            <a:bgClr>
              <a:schemeClr val="bg1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Top Corners Rounded 13">
            <a:extLst>
              <a:ext uri="{FF2B5EF4-FFF2-40B4-BE49-F238E27FC236}">
                <a16:creationId xmlns:a16="http://schemas.microsoft.com/office/drawing/2014/main" id="{096A1CC4-BB5F-4080-AE40-99FBD155E84B}"/>
              </a:ext>
            </a:extLst>
          </p:cNvPr>
          <p:cNvSpPr/>
          <p:nvPr userDrawn="1"/>
        </p:nvSpPr>
        <p:spPr>
          <a:xfrm rot="19124503">
            <a:off x="6900239" y="1850929"/>
            <a:ext cx="253497" cy="476864"/>
          </a:xfrm>
          <a:prstGeom prst="round2SameRect">
            <a:avLst>
              <a:gd name="adj1" fmla="val 50000"/>
              <a:gd name="adj2" fmla="val 0"/>
            </a:avLst>
          </a:prstGeom>
          <a:gradFill flip="none" rotWithShape="1">
            <a:gsLst>
              <a:gs pos="0">
                <a:schemeClr val="accent2"/>
              </a:gs>
              <a:gs pos="100000">
                <a:schemeClr val="accent1"/>
              </a:gs>
            </a:gsLst>
            <a:lin ang="16200000" scaled="1"/>
            <a:tileRect/>
          </a:gradFill>
          <a:ln>
            <a:noFill/>
          </a:ln>
          <a:effectLst>
            <a:outerShdw blurRad="50800" dist="25400" dir="16200000" sx="99000" sy="99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latin typeface="Avenir" panose="020B0503020203020204" pitchFamily="34" charset="0"/>
              </a:rPr>
              <a:t>3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57FB501-7F5F-41A1-9A22-61A1EDE7E218}"/>
              </a:ext>
            </a:extLst>
          </p:cNvPr>
          <p:cNvCxnSpPr>
            <a:cxnSpLocks/>
          </p:cNvCxnSpPr>
          <p:nvPr userDrawn="1"/>
        </p:nvCxnSpPr>
        <p:spPr>
          <a:xfrm>
            <a:off x="7441892" y="6267450"/>
            <a:ext cx="267620" cy="0"/>
          </a:xfrm>
          <a:prstGeom prst="line">
            <a:avLst/>
          </a:prstGeom>
          <a:ln w="57150" cap="rnd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1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2B683DFA-B976-48E5-B85B-EA26C660DBE0}"/>
              </a:ext>
            </a:extLst>
          </p:cNvPr>
          <p:cNvSpPr/>
          <p:nvPr userDrawn="1"/>
        </p:nvSpPr>
        <p:spPr>
          <a:xfrm>
            <a:off x="9733878" y="1826537"/>
            <a:ext cx="1602463" cy="1602463"/>
          </a:xfrm>
          <a:prstGeom prst="ellipse">
            <a:avLst/>
          </a:prstGeom>
          <a:pattFill prst="dkDnDiag">
            <a:fgClr>
              <a:schemeClr val="accent4">
                <a:lumMod val="60000"/>
                <a:lumOff val="40000"/>
              </a:schemeClr>
            </a:fgClr>
            <a:bgClr>
              <a:schemeClr val="bg1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Top Corners Rounded 16">
            <a:extLst>
              <a:ext uri="{FF2B5EF4-FFF2-40B4-BE49-F238E27FC236}">
                <a16:creationId xmlns:a16="http://schemas.microsoft.com/office/drawing/2014/main" id="{A18A832F-C722-4DE4-8B89-8EE87611E494}"/>
              </a:ext>
            </a:extLst>
          </p:cNvPr>
          <p:cNvSpPr/>
          <p:nvPr userDrawn="1"/>
        </p:nvSpPr>
        <p:spPr>
          <a:xfrm rot="19124503">
            <a:off x="9859646" y="1850929"/>
            <a:ext cx="253497" cy="476864"/>
          </a:xfrm>
          <a:prstGeom prst="round2SameRect">
            <a:avLst>
              <a:gd name="adj1" fmla="val 50000"/>
              <a:gd name="adj2" fmla="val 0"/>
            </a:avLst>
          </a:prstGeom>
          <a:gradFill flip="none" rotWithShape="1">
            <a:gsLst>
              <a:gs pos="0">
                <a:schemeClr val="accent2"/>
              </a:gs>
              <a:gs pos="100000">
                <a:schemeClr val="accent1"/>
              </a:gs>
            </a:gsLst>
            <a:lin ang="16200000" scaled="1"/>
            <a:tileRect/>
          </a:gradFill>
          <a:ln>
            <a:noFill/>
          </a:ln>
          <a:effectLst>
            <a:outerShdw blurRad="50800" dist="25400" dir="16200000" sx="99000" sy="99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latin typeface="Avenir" panose="020B0503020203020204" pitchFamily="34" charset="0"/>
              </a:rPr>
              <a:t>4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A918E8D-FD8C-48A4-905F-979FAC54BFBB}"/>
              </a:ext>
            </a:extLst>
          </p:cNvPr>
          <p:cNvCxnSpPr>
            <a:cxnSpLocks/>
          </p:cNvCxnSpPr>
          <p:nvPr userDrawn="1"/>
        </p:nvCxnSpPr>
        <p:spPr>
          <a:xfrm>
            <a:off x="10401299" y="6267450"/>
            <a:ext cx="267620" cy="0"/>
          </a:xfrm>
          <a:prstGeom prst="line">
            <a:avLst/>
          </a:prstGeom>
          <a:ln w="57150" cap="rnd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1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B4EE0F9-8AA2-4EC5-B1EB-2639B5F57A6E}"/>
              </a:ext>
            </a:extLst>
          </p:cNvPr>
          <p:cNvCxnSpPr/>
          <p:nvPr userDrawn="1"/>
        </p:nvCxnSpPr>
        <p:spPr>
          <a:xfrm>
            <a:off x="3136594" y="3860561"/>
            <a:ext cx="0" cy="2137252"/>
          </a:xfrm>
          <a:prstGeom prst="line">
            <a:avLst/>
          </a:prstGeom>
          <a:ln w="31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73F0E48-C58E-474B-B629-731ACA4CE4AF}"/>
              </a:ext>
            </a:extLst>
          </p:cNvPr>
          <p:cNvCxnSpPr/>
          <p:nvPr userDrawn="1"/>
        </p:nvCxnSpPr>
        <p:spPr>
          <a:xfrm>
            <a:off x="6096001" y="3860561"/>
            <a:ext cx="0" cy="2137252"/>
          </a:xfrm>
          <a:prstGeom prst="line">
            <a:avLst/>
          </a:prstGeom>
          <a:ln w="31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71A486F-1541-4428-B07F-73307C2D2245}"/>
              </a:ext>
            </a:extLst>
          </p:cNvPr>
          <p:cNvCxnSpPr/>
          <p:nvPr userDrawn="1"/>
        </p:nvCxnSpPr>
        <p:spPr>
          <a:xfrm>
            <a:off x="9055408" y="3860561"/>
            <a:ext cx="0" cy="2137252"/>
          </a:xfrm>
          <a:prstGeom prst="line">
            <a:avLst/>
          </a:prstGeom>
          <a:ln w="31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53077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9D40A3-F9DE-4375-AE44-7E4FE63AC7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0E7A82B-BA39-403B-8E7E-ECEA7F2D09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D7C38-8136-46D0-B547-EEB4BEF968C7}" type="datetime1">
              <a:rPr lang="en-US" smtClean="0"/>
              <a:t>9/11/2019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C8C0EB-8125-4F93-BD31-12FB0DECA7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4E98DD-BB97-4467-A819-A6F241D288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76D5C5-C8E3-4B2C-A235-173635650F0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8294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7529575-2930-4A94-B9DD-9794AE3394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69D94-1346-4508-8641-14C264B0F9A0}" type="datetime1">
              <a:rPr lang="en-US" smtClean="0"/>
              <a:t>9/11/2019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4FFC9BA-3F95-4A2C-B18D-2190B9E83A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2EC603-80CF-44E1-ABB4-BDA183E20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76D5C5-C8E3-4B2C-A235-173635650F0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7951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A5680C-EEEE-4E25-B7AA-0C1D426631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1860FF-2F46-4D91-B6CF-EE32DF7E45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41D2FE-A04D-41E4-91AF-BE1DA571F7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4B09F4-051C-4C1E-BD9C-1DEF31F344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37EE9-3512-495B-8898-D96CD51563F9}" type="datetime1">
              <a:rPr lang="en-US" smtClean="0"/>
              <a:t>9/11/2019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4F2DA1-9C91-49B3-8949-B644DF2BF4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61C6E6-F340-4943-9AFD-80E735C389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76D5C5-C8E3-4B2C-A235-173635650F0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9660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AF7A0D7-A756-4D1A-8088-A229C967D3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6076"/>
            <a:ext cx="10515600" cy="5672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1419F4-4FA4-487B-8E9B-1192658122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351E45-1CC8-4ECD-B642-3373A0904A9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6807AE-81EC-4556-A2CF-EB1CE14A756E}" type="datetime1">
              <a:rPr lang="en-US" smtClean="0"/>
              <a:t>9/11/2019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57EA93-9C33-476D-ACAE-20551445F9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2392678-DE44-4150-AE34-D0A293FECC02}"/>
              </a:ext>
            </a:extLst>
          </p:cNvPr>
          <p:cNvGrpSpPr/>
          <p:nvPr userDrawn="1"/>
        </p:nvGrpSpPr>
        <p:grpSpPr>
          <a:xfrm>
            <a:off x="5875244" y="1010772"/>
            <a:ext cx="441512" cy="136712"/>
            <a:chOff x="4930588" y="1010772"/>
            <a:chExt cx="441512" cy="136712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993BA789-D040-48ED-8B19-68080879ED00}"/>
                </a:ext>
              </a:extLst>
            </p:cNvPr>
            <p:cNvSpPr/>
            <p:nvPr userDrawn="1"/>
          </p:nvSpPr>
          <p:spPr>
            <a:xfrm>
              <a:off x="4930588" y="1038787"/>
              <a:ext cx="80683" cy="80683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86F5AA6A-D184-4F67-B87B-F0B1C5F59A54}"/>
                </a:ext>
              </a:extLst>
            </p:cNvPr>
            <p:cNvSpPr/>
            <p:nvPr userDrawn="1"/>
          </p:nvSpPr>
          <p:spPr>
            <a:xfrm>
              <a:off x="5082988" y="1010772"/>
              <a:ext cx="136712" cy="136712"/>
            </a:xfrm>
            <a:prstGeom prst="ellipse">
              <a:avLst/>
            </a:prstGeom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F53E07E0-E2E9-4CBD-9A05-6F5EA7FF476F}"/>
                </a:ext>
              </a:extLst>
            </p:cNvPr>
            <p:cNvSpPr/>
            <p:nvPr userDrawn="1"/>
          </p:nvSpPr>
          <p:spPr>
            <a:xfrm>
              <a:off x="5291417" y="1038787"/>
              <a:ext cx="80683" cy="8068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D533A5-008F-4F7B-A0DD-C9AE509C41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39512" y="6573837"/>
            <a:ext cx="314325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900">
                <a:solidFill>
                  <a:schemeClr val="bg1"/>
                </a:solidFill>
                <a:latin typeface="Avenir Book" panose="02000503020000020003" pitchFamily="2" charset="0"/>
              </a:defRPr>
            </a:lvl1pPr>
          </a:lstStyle>
          <a:p>
            <a:fld id="{AA76D5C5-C8E3-4B2C-A235-173635650F0D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78182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60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>
              <a:lumMod val="75000"/>
              <a:lumOff val="25000"/>
            </a:schemeClr>
          </a:solidFill>
          <a:latin typeface="Avenir Black" panose="020B0803020203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Avenir Book" panose="02000503020000020003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Avenir Book" panose="02000503020000020003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Avenir Book" panose="02000503020000020003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Avenir Book" panose="02000503020000020003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Avenir Book" panose="02000503020000020003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576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D8F37A2-8A33-48D3-B4F7-F279A349C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63FD75-1947-4B74-86B8-9741C947F7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4B13B1-A7BE-4736-B062-1B8EB63674F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2113CB-56EE-4544-9736-5D772E1FB6A3}" type="datetime1">
              <a:rPr lang="en-US" smtClean="0"/>
              <a:t>9/11/2019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F2D014-647F-4D84-9947-15B2215698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206190-B61A-48FC-BFB4-71EC5E8BD1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FAC4AD-C9A1-4202-8512-5B2A4BA87E5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557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jpg"/><Relationship Id="rId3" Type="http://schemas.openxmlformats.org/officeDocument/2006/relationships/image" Target="../media/image32.jpg"/><Relationship Id="rId7" Type="http://schemas.openxmlformats.org/officeDocument/2006/relationships/image" Target="../media/image36.jp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35.jpeg"/><Relationship Id="rId5" Type="http://schemas.openxmlformats.org/officeDocument/2006/relationships/image" Target="../media/image34.jpg"/><Relationship Id="rId4" Type="http://schemas.openxmlformats.org/officeDocument/2006/relationships/image" Target="../media/image33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jpeg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6.png"/><Relationship Id="rId3" Type="http://schemas.openxmlformats.org/officeDocument/2006/relationships/image" Target="../media/image2.jpg"/><Relationship Id="rId7" Type="http://schemas.openxmlformats.org/officeDocument/2006/relationships/image" Target="../media/image11.png"/><Relationship Id="rId12" Type="http://schemas.openxmlformats.org/officeDocument/2006/relationships/image" Target="../media/image1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4.png"/><Relationship Id="rId5" Type="http://schemas.microsoft.com/office/2007/relationships/hdphoto" Target="../media/hdphoto1.wdp"/><Relationship Id="rId10" Type="http://schemas.microsoft.com/office/2007/relationships/hdphoto" Target="../media/hdphoto2.wdp"/><Relationship Id="rId4" Type="http://schemas.openxmlformats.org/officeDocument/2006/relationships/image" Target="../media/image9.png"/><Relationship Id="rId9" Type="http://schemas.openxmlformats.org/officeDocument/2006/relationships/image" Target="../media/image13.png"/><Relationship Id="rId14" Type="http://schemas.microsoft.com/office/2007/relationships/hdphoto" Target="../media/hdphoto3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9">
            <a:extLst>
              <a:ext uri="{FF2B5EF4-FFF2-40B4-BE49-F238E27FC236}">
                <a16:creationId xmlns:a16="http://schemas.microsoft.com/office/drawing/2014/main" id="{C4E78D5E-F8F9-4189-AF8F-26C8017E14AB}"/>
              </a:ext>
            </a:extLst>
          </p:cNvPr>
          <p:cNvSpPr/>
          <p:nvPr/>
        </p:nvSpPr>
        <p:spPr>
          <a:xfrm>
            <a:off x="292893" y="214311"/>
            <a:ext cx="3276600" cy="6429376"/>
          </a:xfrm>
          <a:custGeom>
            <a:avLst/>
            <a:gdLst>
              <a:gd name="connsiteX0" fmla="*/ 3214688 w 3276600"/>
              <a:gd name="connsiteY0" fmla="*/ 0 h 6429376"/>
              <a:gd name="connsiteX1" fmla="*/ 3276600 w 3276600"/>
              <a:gd name="connsiteY1" fmla="*/ 1566 h 6429376"/>
              <a:gd name="connsiteX2" fmla="*/ 3276600 w 3276600"/>
              <a:gd name="connsiteY2" fmla="*/ 6427811 h 6429376"/>
              <a:gd name="connsiteX3" fmla="*/ 3214688 w 3276600"/>
              <a:gd name="connsiteY3" fmla="*/ 6429376 h 6429376"/>
              <a:gd name="connsiteX4" fmla="*/ 0 w 3276600"/>
              <a:gd name="connsiteY4" fmla="*/ 3214688 h 6429376"/>
              <a:gd name="connsiteX5" fmla="*/ 3214688 w 3276600"/>
              <a:gd name="connsiteY5" fmla="*/ 0 h 6429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76600" h="6429376">
                <a:moveTo>
                  <a:pt x="3214688" y="0"/>
                </a:moveTo>
                <a:lnTo>
                  <a:pt x="3276600" y="1566"/>
                </a:lnTo>
                <a:lnTo>
                  <a:pt x="3276600" y="6427811"/>
                </a:lnTo>
                <a:lnTo>
                  <a:pt x="3214688" y="6429376"/>
                </a:lnTo>
                <a:cubicBezTo>
                  <a:pt x="1439265" y="6429376"/>
                  <a:pt x="0" y="4990111"/>
                  <a:pt x="0" y="3214688"/>
                </a:cubicBezTo>
                <a:cubicBezTo>
                  <a:pt x="0" y="1439265"/>
                  <a:pt x="1439265" y="0"/>
                  <a:pt x="3214688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2"/>
              </a:gs>
              <a:gs pos="100000">
                <a:schemeClr val="accent1"/>
              </a:gs>
            </a:gsLst>
            <a:lin ang="16200000" scaled="1"/>
            <a:tileRect/>
          </a:gradFill>
          <a:ln>
            <a:noFill/>
          </a:ln>
          <a:effectLst>
            <a:innerShdw blurRad="63500" dist="50800" dir="10800000">
              <a:prstClr val="black">
                <a:alpha val="4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EF12BA-19DC-4489-B1C2-1D52190CF075}"/>
              </a:ext>
            </a:extLst>
          </p:cNvPr>
          <p:cNvSpPr/>
          <p:nvPr/>
        </p:nvSpPr>
        <p:spPr>
          <a:xfrm>
            <a:off x="4762500" y="0"/>
            <a:ext cx="4140200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A5F9CF6-3736-4527-8A39-1D992826271B}"/>
              </a:ext>
            </a:extLst>
          </p:cNvPr>
          <p:cNvSpPr/>
          <p:nvPr/>
        </p:nvSpPr>
        <p:spPr>
          <a:xfrm>
            <a:off x="304800" y="214312"/>
            <a:ext cx="3276600" cy="6429376"/>
          </a:xfrm>
          <a:custGeom>
            <a:avLst/>
            <a:gdLst>
              <a:gd name="connsiteX0" fmla="*/ 3214688 w 3276600"/>
              <a:gd name="connsiteY0" fmla="*/ 0 h 6429376"/>
              <a:gd name="connsiteX1" fmla="*/ 3276600 w 3276600"/>
              <a:gd name="connsiteY1" fmla="*/ 1566 h 6429376"/>
              <a:gd name="connsiteX2" fmla="*/ 3276600 w 3276600"/>
              <a:gd name="connsiteY2" fmla="*/ 6427811 h 6429376"/>
              <a:gd name="connsiteX3" fmla="*/ 3214688 w 3276600"/>
              <a:gd name="connsiteY3" fmla="*/ 6429376 h 6429376"/>
              <a:gd name="connsiteX4" fmla="*/ 0 w 3276600"/>
              <a:gd name="connsiteY4" fmla="*/ 3214688 h 6429376"/>
              <a:gd name="connsiteX5" fmla="*/ 3214688 w 3276600"/>
              <a:gd name="connsiteY5" fmla="*/ 0 h 6429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76600" h="6429376">
                <a:moveTo>
                  <a:pt x="3214688" y="0"/>
                </a:moveTo>
                <a:lnTo>
                  <a:pt x="3276600" y="1566"/>
                </a:lnTo>
                <a:lnTo>
                  <a:pt x="3276600" y="6427811"/>
                </a:lnTo>
                <a:lnTo>
                  <a:pt x="3214688" y="6429376"/>
                </a:lnTo>
                <a:cubicBezTo>
                  <a:pt x="1439265" y="6429376"/>
                  <a:pt x="0" y="4990111"/>
                  <a:pt x="0" y="3214688"/>
                </a:cubicBezTo>
                <a:cubicBezTo>
                  <a:pt x="0" y="1439265"/>
                  <a:pt x="1439265" y="0"/>
                  <a:pt x="3214688" y="0"/>
                </a:cubicBezTo>
                <a:close/>
              </a:path>
            </a:pathLst>
          </a:custGeom>
          <a:solidFill>
            <a:srgbClr val="320073"/>
          </a:solidFill>
          <a:ln>
            <a:noFill/>
          </a:ln>
          <a:effectLst>
            <a:innerShdw blurRad="63500" dist="50800" dir="10800000">
              <a:prstClr val="black">
                <a:alpha val="4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F066533-FFF0-4BD3-8A0A-BB091AF37621}"/>
              </a:ext>
            </a:extLst>
          </p:cNvPr>
          <p:cNvCxnSpPr>
            <a:cxnSpLocks/>
          </p:cNvCxnSpPr>
          <p:nvPr/>
        </p:nvCxnSpPr>
        <p:spPr>
          <a:xfrm>
            <a:off x="7505700" y="2876549"/>
            <a:ext cx="46863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4B8CF10D-499A-4AB9-A5FF-E3811554675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71525" y="638175"/>
            <a:ext cx="5581650" cy="5581650"/>
          </a:xfrm>
          <a:custGeom>
            <a:avLst/>
            <a:gdLst>
              <a:gd name="connsiteX0" fmla="*/ 3357563 w 6715126"/>
              <a:gd name="connsiteY0" fmla="*/ 0 h 6715126"/>
              <a:gd name="connsiteX1" fmla="*/ 6715126 w 6715126"/>
              <a:gd name="connsiteY1" fmla="*/ 3357563 h 6715126"/>
              <a:gd name="connsiteX2" fmla="*/ 3357563 w 6715126"/>
              <a:gd name="connsiteY2" fmla="*/ 6715126 h 6715126"/>
              <a:gd name="connsiteX3" fmla="*/ 0 w 6715126"/>
              <a:gd name="connsiteY3" fmla="*/ 3357563 h 6715126"/>
              <a:gd name="connsiteX4" fmla="*/ 3357563 w 6715126"/>
              <a:gd name="connsiteY4" fmla="*/ 0 h 6715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15126" h="6715126">
                <a:moveTo>
                  <a:pt x="3357563" y="0"/>
                </a:moveTo>
                <a:cubicBezTo>
                  <a:pt x="5211894" y="0"/>
                  <a:pt x="6715126" y="1503232"/>
                  <a:pt x="6715126" y="3357563"/>
                </a:cubicBezTo>
                <a:cubicBezTo>
                  <a:pt x="6715126" y="5211894"/>
                  <a:pt x="5211894" y="6715126"/>
                  <a:pt x="3357563" y="6715126"/>
                </a:cubicBezTo>
                <a:cubicBezTo>
                  <a:pt x="1503232" y="6715126"/>
                  <a:pt x="0" y="5211894"/>
                  <a:pt x="0" y="3357563"/>
                </a:cubicBezTo>
                <a:cubicBezTo>
                  <a:pt x="0" y="1503232"/>
                  <a:pt x="1503232" y="0"/>
                  <a:pt x="3357563" y="0"/>
                </a:cubicBezTo>
                <a:close/>
              </a:path>
            </a:pathLst>
          </a:custGeom>
        </p:spPr>
      </p:pic>
      <p:sp>
        <p:nvSpPr>
          <p:cNvPr id="7" name="Freeform: Shape 6">
            <a:extLst>
              <a:ext uri="{FF2B5EF4-FFF2-40B4-BE49-F238E27FC236}">
                <a16:creationId xmlns:a16="http://schemas.microsoft.com/office/drawing/2014/main" id="{9AC209C1-ECA6-41CB-B527-BC08CFF444CD}"/>
              </a:ext>
            </a:extLst>
          </p:cNvPr>
          <p:cNvSpPr/>
          <p:nvPr/>
        </p:nvSpPr>
        <p:spPr>
          <a:xfrm rot="10800000">
            <a:off x="4597753" y="489125"/>
            <a:ext cx="2996494" cy="5879749"/>
          </a:xfrm>
          <a:custGeom>
            <a:avLst/>
            <a:gdLst>
              <a:gd name="connsiteX0" fmla="*/ 3214688 w 3276600"/>
              <a:gd name="connsiteY0" fmla="*/ 0 h 6429376"/>
              <a:gd name="connsiteX1" fmla="*/ 3276600 w 3276600"/>
              <a:gd name="connsiteY1" fmla="*/ 1566 h 6429376"/>
              <a:gd name="connsiteX2" fmla="*/ 3276600 w 3276600"/>
              <a:gd name="connsiteY2" fmla="*/ 6427811 h 6429376"/>
              <a:gd name="connsiteX3" fmla="*/ 3214688 w 3276600"/>
              <a:gd name="connsiteY3" fmla="*/ 6429376 h 6429376"/>
              <a:gd name="connsiteX4" fmla="*/ 0 w 3276600"/>
              <a:gd name="connsiteY4" fmla="*/ 3214688 h 6429376"/>
              <a:gd name="connsiteX5" fmla="*/ 3214688 w 3276600"/>
              <a:gd name="connsiteY5" fmla="*/ 0 h 6429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76600" h="6429376">
                <a:moveTo>
                  <a:pt x="3214688" y="0"/>
                </a:moveTo>
                <a:lnTo>
                  <a:pt x="3276600" y="1566"/>
                </a:lnTo>
                <a:lnTo>
                  <a:pt x="3276600" y="6427811"/>
                </a:lnTo>
                <a:lnTo>
                  <a:pt x="3214688" y="6429376"/>
                </a:lnTo>
                <a:cubicBezTo>
                  <a:pt x="1439265" y="6429376"/>
                  <a:pt x="0" y="4990111"/>
                  <a:pt x="0" y="3214688"/>
                </a:cubicBezTo>
                <a:cubicBezTo>
                  <a:pt x="0" y="1439265"/>
                  <a:pt x="1439265" y="0"/>
                  <a:pt x="3214688" y="0"/>
                </a:cubicBezTo>
                <a:close/>
              </a:path>
            </a:pathLst>
          </a:custGeom>
          <a:solidFill>
            <a:srgbClr val="FDCB3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008000"/>
              </a:highlight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BF301D-D463-4042-AB07-D0DDFDABB6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10274" y="3486147"/>
            <a:ext cx="5200650" cy="1804988"/>
          </a:xfrm>
        </p:spPr>
        <p:txBody>
          <a:bodyPr anchor="ctr">
            <a:no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sz="4000" dirty="0"/>
              <a:t>BEST</a:t>
            </a:r>
            <a:r>
              <a:rPr lang="en-US" sz="4000" dirty="0">
                <a:solidFill>
                  <a:srgbClr val="320073"/>
                </a:solidFill>
              </a:rPr>
              <a:t>STREAMING</a:t>
            </a:r>
            <a:br>
              <a:rPr lang="en-US" sz="4000" dirty="0">
                <a:solidFill>
                  <a:srgbClr val="320073"/>
                </a:solidFill>
              </a:rPr>
            </a:br>
            <a:r>
              <a:rPr lang="en-US" sz="4000" dirty="0">
                <a:solidFill>
                  <a:srgbClr val="320073"/>
                </a:solidFill>
              </a:rPr>
              <a:t>		CUMPUTING</a:t>
            </a:r>
            <a:endParaRPr lang="en-US" sz="4000" dirty="0">
              <a:solidFill>
                <a:schemeClr val="accent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8061928-B35E-4EF5-84D5-39AE0FC5F514}"/>
              </a:ext>
            </a:extLst>
          </p:cNvPr>
          <p:cNvSpPr/>
          <p:nvPr userDrawn="1"/>
        </p:nvSpPr>
        <p:spPr>
          <a:xfrm>
            <a:off x="6095999" y="2808598"/>
            <a:ext cx="135904" cy="13590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9DF4973-603F-48E8-AF45-692D4D8FD5AE}"/>
              </a:ext>
            </a:extLst>
          </p:cNvPr>
          <p:cNvSpPr/>
          <p:nvPr userDrawn="1"/>
        </p:nvSpPr>
        <p:spPr>
          <a:xfrm>
            <a:off x="6352704" y="2761409"/>
            <a:ext cx="230280" cy="230280"/>
          </a:xfrm>
          <a:prstGeom prst="ellipse">
            <a:avLst/>
          </a:prstGeom>
          <a:gradFill flip="none" rotWithShape="1">
            <a:gsLst>
              <a:gs pos="0">
                <a:schemeClr val="accent2"/>
              </a:gs>
              <a:gs pos="10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E92C71A-F3D7-4587-A725-55A36EBB0116}"/>
              </a:ext>
            </a:extLst>
          </p:cNvPr>
          <p:cNvSpPr/>
          <p:nvPr userDrawn="1"/>
        </p:nvSpPr>
        <p:spPr>
          <a:xfrm>
            <a:off x="6703785" y="2808598"/>
            <a:ext cx="135904" cy="13590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CA84616-937D-47EB-8F88-63C411D451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76D5C5-C8E3-4B2C-A235-173635650F0D}" type="slidenum">
              <a:rPr lang="en-US" smtClean="0"/>
              <a:pPr/>
              <a:t>1</a:t>
            </a:fld>
            <a:endParaRPr lang="en-US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A4217554-AA09-4B91-BF5F-3111419054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6803" y="5360063"/>
            <a:ext cx="1338139" cy="1338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7700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lowchart: Document 2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rgbClr val="334B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45C014-D51B-4A08-A8A1-9B174AC459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>
            <a:normAutofit/>
          </a:bodyPr>
          <a:lstStyle/>
          <a:p>
            <a:r>
              <a:rPr lang="en-US" sz="3200">
                <a:solidFill>
                  <a:srgbClr val="FFFFFF"/>
                </a:solidFill>
              </a:rPr>
              <a:t>FERRAMENTA DE GESTÃO</a:t>
            </a:r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D3DCA0E6-5AF2-473B-B6E8-6F11B2DFAB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6200" y="1561065"/>
            <a:ext cx="8305800" cy="3615313"/>
          </a:xfrm>
          <a:prstGeom prst="rect">
            <a:avLst/>
          </a:prstGeom>
        </p:spPr>
      </p:pic>
      <p:sp>
        <p:nvSpPr>
          <p:cNvPr id="18" name="Retângulo 17">
            <a:extLst>
              <a:ext uri="{FF2B5EF4-FFF2-40B4-BE49-F238E27FC236}">
                <a16:creationId xmlns:a16="http://schemas.microsoft.com/office/drawing/2014/main" id="{488E0323-99C0-4E1C-AD0F-D7F8D0B68031}"/>
              </a:ext>
            </a:extLst>
          </p:cNvPr>
          <p:cNvSpPr/>
          <p:nvPr/>
        </p:nvSpPr>
        <p:spPr>
          <a:xfrm>
            <a:off x="0" y="5929313"/>
            <a:ext cx="12192000" cy="928687"/>
          </a:xfrm>
          <a:prstGeom prst="rect">
            <a:avLst/>
          </a:prstGeom>
          <a:solidFill>
            <a:srgbClr val="EDEF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098" name="Picture 2" descr="Resultado de imagem para planner tasks logo">
            <a:extLst>
              <a:ext uri="{FF2B5EF4-FFF2-40B4-BE49-F238E27FC236}">
                <a16:creationId xmlns:a16="http://schemas.microsoft.com/office/drawing/2014/main" id="{92E08AAF-D6F4-491E-9A9C-83B155519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6788" y="5375106"/>
            <a:ext cx="3305175" cy="11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84014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3000"/>
                <a:satMod val="150000"/>
                <a:shade val="98000"/>
                <a:lumMod val="102000"/>
              </a:schemeClr>
            </a:gs>
            <a:gs pos="50000">
              <a:schemeClr val="bg2">
                <a:tint val="98000"/>
                <a:satMod val="130000"/>
                <a:shade val="90000"/>
                <a:lumMod val="103000"/>
              </a:schemeClr>
            </a:gs>
            <a:gs pos="100000">
              <a:schemeClr val="bg2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: Rounded Corners 20">
            <a:extLst>
              <a:ext uri="{FF2B5EF4-FFF2-40B4-BE49-F238E27FC236}">
                <a16:creationId xmlns:a16="http://schemas.microsoft.com/office/drawing/2014/main" id="{6AA24DE7-C336-4994-8C52-D9B3F3D0FA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3311" y="953311"/>
            <a:ext cx="10603149" cy="5263867"/>
          </a:xfrm>
          <a:prstGeom prst="roundRect">
            <a:avLst>
              <a:gd name="adj" fmla="val 1566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DFF42E7-205F-4F97-97F0-3F49F828BC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40080"/>
            <a:ext cx="2752354" cy="2709275"/>
          </a:xfrm>
          <a:prstGeom prst="rect">
            <a:avLst/>
          </a:prstGeom>
          <a:solidFill>
            <a:srgbClr val="5D3343"/>
          </a:solidFill>
          <a:ln>
            <a:solidFill>
              <a:srgbClr val="5D3343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GESTÃO DE RISCOS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A9BB39F-D0A9-4DB1-8DBB-6C1F724953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2434" y="1910728"/>
            <a:ext cx="8077230" cy="203950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250BFB3B-E2C9-485B-B2F0-95E463224E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2679" y="3968775"/>
            <a:ext cx="5506985" cy="1877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7079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A3E266E-86AE-4134-B833-02EB51BEE65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32250" y="520700"/>
            <a:ext cx="4127500" cy="63373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63291B5-9974-49A7-B0CE-8DC60E67F028}"/>
              </a:ext>
            </a:extLst>
          </p:cNvPr>
          <p:cNvSpPr/>
          <p:nvPr/>
        </p:nvSpPr>
        <p:spPr>
          <a:xfrm>
            <a:off x="4032250" y="520700"/>
            <a:ext cx="4127500" cy="6337300"/>
          </a:xfrm>
          <a:prstGeom prst="rect">
            <a:avLst/>
          </a:prstGeom>
          <a:gradFill flip="none" rotWithShape="1">
            <a:gsLst>
              <a:gs pos="25000">
                <a:schemeClr val="accent1">
                  <a:alpha val="88000"/>
                </a:schemeClr>
              </a:gs>
              <a:gs pos="100000">
                <a:schemeClr val="accent2">
                  <a:alpha val="94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A7F1E23C-A23E-40FA-8891-E91A2FFF1E75}"/>
              </a:ext>
            </a:extLst>
          </p:cNvPr>
          <p:cNvGrpSpPr/>
          <p:nvPr/>
        </p:nvGrpSpPr>
        <p:grpSpPr>
          <a:xfrm>
            <a:off x="503024" y="520700"/>
            <a:ext cx="3322638" cy="2731408"/>
            <a:chOff x="503024" y="520700"/>
            <a:chExt cx="3322638" cy="2731408"/>
          </a:xfrm>
        </p:grpSpPr>
        <p:sp>
          <p:nvSpPr>
            <p:cNvPr id="47" name="Rectangle: Top Corners Rounded 46">
              <a:extLst>
                <a:ext uri="{FF2B5EF4-FFF2-40B4-BE49-F238E27FC236}">
                  <a16:creationId xmlns:a16="http://schemas.microsoft.com/office/drawing/2014/main" id="{82DC8B2C-5381-4E37-A996-B3DAC5FB947B}"/>
                </a:ext>
              </a:extLst>
            </p:cNvPr>
            <p:cNvSpPr/>
            <p:nvPr/>
          </p:nvSpPr>
          <p:spPr>
            <a:xfrm rot="16200000" flipH="1">
              <a:off x="1639802" y="-616078"/>
              <a:ext cx="1049082" cy="332263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2"/>
            </a:solidFill>
            <a:ln>
              <a:noFill/>
            </a:ln>
            <a:effectLst>
              <a:innerShdw blurRad="50800" dist="25400" dir="16200000">
                <a:prstClr val="black">
                  <a:alpha val="4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C2E812F4-932D-439B-BC6C-7DF39DB103A8}"/>
                </a:ext>
              </a:extLst>
            </p:cNvPr>
            <p:cNvSpPr/>
            <p:nvPr/>
          </p:nvSpPr>
          <p:spPr>
            <a:xfrm flipH="1">
              <a:off x="691941" y="652616"/>
              <a:ext cx="785253" cy="78525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828AC41D-51C6-454D-A64C-EF6A1BFD9E56}"/>
                </a:ext>
              </a:extLst>
            </p:cNvPr>
            <p:cNvSpPr/>
            <p:nvPr/>
          </p:nvSpPr>
          <p:spPr>
            <a:xfrm flipH="1">
              <a:off x="534776" y="1744003"/>
              <a:ext cx="2887208" cy="150810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>
              <a:spAutoFit/>
            </a:bodyPr>
            <a:lstStyle/>
            <a:p>
              <a:pPr algn="r">
                <a:spcAft>
                  <a:spcPts val="600"/>
                </a:spcAft>
                <a:buClr>
                  <a:srgbClr val="0BC58A"/>
                </a:buClr>
              </a:pP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Lorem ipsum dolor sit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amet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,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consectetur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adipiscing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elit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, sed do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eiusmod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tempor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incididunt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ut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labore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 et dolore magna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aliqua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. Ut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enim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 ad minim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veniam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,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quis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nostrud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 exercitation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ullamco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laboris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 nisi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ut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aliquip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 ex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ea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commodo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consequat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. 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194C7C89-C335-4E50-9893-5EAED455A0C6}"/>
                </a:ext>
              </a:extLst>
            </p:cNvPr>
            <p:cNvSpPr/>
            <p:nvPr/>
          </p:nvSpPr>
          <p:spPr>
            <a:xfrm flipH="1">
              <a:off x="2307896" y="737465"/>
              <a:ext cx="1114088" cy="615553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lvl="0" algn="r"/>
              <a:r>
                <a:rPr lang="en-US" sz="2000" b="1" spc="300" dirty="0">
                  <a:gradFill>
                    <a:gsLst>
                      <a:gs pos="25000">
                        <a:schemeClr val="accent1"/>
                      </a:gs>
                      <a:gs pos="100000">
                        <a:schemeClr val="accent2"/>
                      </a:gs>
                    </a:gsLst>
                    <a:lin ang="18900000" scaled="1"/>
                  </a:gradFill>
                  <a:latin typeface="Avenir Black" panose="020B0803020203020204" pitchFamily="34" charset="0"/>
                </a:rPr>
                <a:t>LOREM</a:t>
              </a:r>
            </a:p>
            <a:p>
              <a:pPr lvl="0" algn="r"/>
              <a:r>
                <a:rPr lang="en-US" sz="2000" b="1" spc="300" dirty="0">
                  <a:gradFill>
                    <a:gsLst>
                      <a:gs pos="25000">
                        <a:schemeClr val="accent1"/>
                      </a:gs>
                      <a:gs pos="100000">
                        <a:schemeClr val="accent2"/>
                      </a:gs>
                    </a:gsLst>
                    <a:lin ang="18900000" scaled="1"/>
                  </a:gradFill>
                  <a:latin typeface="Avenir Black" panose="020B0803020203020204" pitchFamily="34" charset="0"/>
                </a:rPr>
                <a:t>IPSUM</a:t>
              </a:r>
              <a:endParaRPr lang="en-US" sz="2400" b="1" spc="300" dirty="0">
                <a:gradFill>
                  <a:gsLst>
                    <a:gs pos="25000">
                      <a:schemeClr val="accent1"/>
                    </a:gs>
                    <a:gs pos="100000">
                      <a:schemeClr val="accent2"/>
                    </a:gs>
                  </a:gsLst>
                  <a:lin ang="18900000" scaled="1"/>
                </a:gradFill>
                <a:latin typeface="Avenir Black" panose="020B0803020203020204" pitchFamily="34" charset="0"/>
              </a:endParaRPr>
            </a:p>
          </p:txBody>
        </p:sp>
        <p:sp>
          <p:nvSpPr>
            <p:cNvPr id="56" name="Freeform 162">
              <a:extLst>
                <a:ext uri="{FF2B5EF4-FFF2-40B4-BE49-F238E27FC236}">
                  <a16:creationId xmlns:a16="http://schemas.microsoft.com/office/drawing/2014/main" id="{F37B48A7-0CDA-454C-A192-FAE3036B7BAC}"/>
                </a:ext>
              </a:extLst>
            </p:cNvPr>
            <p:cNvSpPr>
              <a:spLocks/>
            </p:cNvSpPr>
            <p:nvPr/>
          </p:nvSpPr>
          <p:spPr bwMode="auto">
            <a:xfrm>
              <a:off x="915498" y="910305"/>
              <a:ext cx="338138" cy="269875"/>
            </a:xfrm>
            <a:custGeom>
              <a:avLst/>
              <a:gdLst>
                <a:gd name="T0" fmla="*/ 90 w 90"/>
                <a:gd name="T1" fmla="*/ 9 h 72"/>
                <a:gd name="T2" fmla="*/ 81 w 90"/>
                <a:gd name="T3" fmla="*/ 9 h 72"/>
                <a:gd name="T4" fmla="*/ 86 w 90"/>
                <a:gd name="T5" fmla="*/ 1 h 72"/>
                <a:gd name="T6" fmla="*/ 75 w 90"/>
                <a:gd name="T7" fmla="*/ 6 h 72"/>
                <a:gd name="T8" fmla="*/ 61 w 90"/>
                <a:gd name="T9" fmla="*/ 0 h 72"/>
                <a:gd name="T10" fmla="*/ 43 w 90"/>
                <a:gd name="T11" fmla="*/ 18 h 72"/>
                <a:gd name="T12" fmla="*/ 44 w 90"/>
                <a:gd name="T13" fmla="*/ 22 h 72"/>
                <a:gd name="T14" fmla="*/ 6 w 90"/>
                <a:gd name="T15" fmla="*/ 3 h 72"/>
                <a:gd name="T16" fmla="*/ 4 w 90"/>
                <a:gd name="T17" fmla="*/ 12 h 72"/>
                <a:gd name="T18" fmla="*/ 12 w 90"/>
                <a:gd name="T19" fmla="*/ 28 h 72"/>
                <a:gd name="T20" fmla="*/ 4 w 90"/>
                <a:gd name="T21" fmla="*/ 25 h 72"/>
                <a:gd name="T22" fmla="*/ 4 w 90"/>
                <a:gd name="T23" fmla="*/ 26 h 72"/>
                <a:gd name="T24" fmla="*/ 18 w 90"/>
                <a:gd name="T25" fmla="*/ 43 h 72"/>
                <a:gd name="T26" fmla="*/ 10 w 90"/>
                <a:gd name="T27" fmla="*/ 44 h 72"/>
                <a:gd name="T28" fmla="*/ 27 w 90"/>
                <a:gd name="T29" fmla="*/ 56 h 72"/>
                <a:gd name="T30" fmla="*/ 0 w 90"/>
                <a:gd name="T31" fmla="*/ 64 h 72"/>
                <a:gd name="T32" fmla="*/ 28 w 90"/>
                <a:gd name="T33" fmla="*/ 72 h 72"/>
                <a:gd name="T34" fmla="*/ 80 w 90"/>
                <a:gd name="T35" fmla="*/ 20 h 72"/>
                <a:gd name="T36" fmla="*/ 80 w 90"/>
                <a:gd name="T37" fmla="*/ 18 h 72"/>
                <a:gd name="T38" fmla="*/ 90 w 90"/>
                <a:gd name="T39" fmla="*/ 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90" h="72">
                  <a:moveTo>
                    <a:pt x="90" y="9"/>
                  </a:moveTo>
                  <a:cubicBezTo>
                    <a:pt x="87" y="11"/>
                    <a:pt x="84" y="11"/>
                    <a:pt x="81" y="9"/>
                  </a:cubicBezTo>
                  <a:cubicBezTo>
                    <a:pt x="85" y="7"/>
                    <a:pt x="85" y="6"/>
                    <a:pt x="86" y="1"/>
                  </a:cubicBezTo>
                  <a:cubicBezTo>
                    <a:pt x="83" y="3"/>
                    <a:pt x="79" y="5"/>
                    <a:pt x="75" y="6"/>
                  </a:cubicBezTo>
                  <a:cubicBezTo>
                    <a:pt x="71" y="2"/>
                    <a:pt x="67" y="0"/>
                    <a:pt x="61" y="0"/>
                  </a:cubicBezTo>
                  <a:cubicBezTo>
                    <a:pt x="51" y="0"/>
                    <a:pt x="43" y="8"/>
                    <a:pt x="43" y="18"/>
                  </a:cubicBezTo>
                  <a:cubicBezTo>
                    <a:pt x="43" y="20"/>
                    <a:pt x="43" y="21"/>
                    <a:pt x="44" y="22"/>
                  </a:cubicBezTo>
                  <a:cubicBezTo>
                    <a:pt x="29" y="22"/>
                    <a:pt x="15" y="14"/>
                    <a:pt x="6" y="3"/>
                  </a:cubicBezTo>
                  <a:cubicBezTo>
                    <a:pt x="5" y="6"/>
                    <a:pt x="4" y="9"/>
                    <a:pt x="4" y="12"/>
                  </a:cubicBezTo>
                  <a:cubicBezTo>
                    <a:pt x="4" y="19"/>
                    <a:pt x="7" y="24"/>
                    <a:pt x="12" y="28"/>
                  </a:cubicBezTo>
                  <a:cubicBezTo>
                    <a:pt x="9" y="27"/>
                    <a:pt x="6" y="27"/>
                    <a:pt x="4" y="25"/>
                  </a:cubicBezTo>
                  <a:cubicBezTo>
                    <a:pt x="4" y="25"/>
                    <a:pt x="4" y="25"/>
                    <a:pt x="4" y="26"/>
                  </a:cubicBezTo>
                  <a:cubicBezTo>
                    <a:pt x="4" y="34"/>
                    <a:pt x="10" y="42"/>
                    <a:pt x="18" y="43"/>
                  </a:cubicBezTo>
                  <a:cubicBezTo>
                    <a:pt x="15" y="44"/>
                    <a:pt x="13" y="44"/>
                    <a:pt x="10" y="44"/>
                  </a:cubicBezTo>
                  <a:cubicBezTo>
                    <a:pt x="12" y="51"/>
                    <a:pt x="19" y="56"/>
                    <a:pt x="27" y="56"/>
                  </a:cubicBezTo>
                  <a:cubicBezTo>
                    <a:pt x="19" y="62"/>
                    <a:pt x="9" y="65"/>
                    <a:pt x="0" y="64"/>
                  </a:cubicBezTo>
                  <a:cubicBezTo>
                    <a:pt x="8" y="69"/>
                    <a:pt x="18" y="72"/>
                    <a:pt x="28" y="72"/>
                  </a:cubicBezTo>
                  <a:cubicBezTo>
                    <a:pt x="61" y="72"/>
                    <a:pt x="80" y="44"/>
                    <a:pt x="80" y="20"/>
                  </a:cubicBezTo>
                  <a:cubicBezTo>
                    <a:pt x="80" y="19"/>
                    <a:pt x="80" y="19"/>
                    <a:pt x="80" y="18"/>
                  </a:cubicBezTo>
                  <a:cubicBezTo>
                    <a:pt x="83" y="15"/>
                    <a:pt x="87" y="13"/>
                    <a:pt x="90" y="9"/>
                  </a:cubicBezTo>
                  <a:close/>
                </a:path>
              </a:pathLst>
            </a:custGeom>
            <a:gradFill>
              <a:gsLst>
                <a:gs pos="25000">
                  <a:schemeClr val="accent1"/>
                </a:gs>
                <a:gs pos="100000">
                  <a:schemeClr val="accent2"/>
                </a:gs>
              </a:gsLst>
              <a:lin ang="189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95EDFE48-8EC2-4840-877B-1B9A0CE7DD18}"/>
              </a:ext>
            </a:extLst>
          </p:cNvPr>
          <p:cNvGrpSpPr/>
          <p:nvPr/>
        </p:nvGrpSpPr>
        <p:grpSpPr>
          <a:xfrm>
            <a:off x="8362952" y="520700"/>
            <a:ext cx="3322638" cy="2731408"/>
            <a:chOff x="8362952" y="520700"/>
            <a:chExt cx="3322638" cy="2731408"/>
          </a:xfrm>
        </p:grpSpPr>
        <p:sp>
          <p:nvSpPr>
            <p:cNvPr id="16" name="Rectangle: Top Corners Rounded 15">
              <a:extLst>
                <a:ext uri="{FF2B5EF4-FFF2-40B4-BE49-F238E27FC236}">
                  <a16:creationId xmlns:a16="http://schemas.microsoft.com/office/drawing/2014/main" id="{48B5B88A-974C-4E97-8D7B-5D5483AE1B4E}"/>
                </a:ext>
              </a:extLst>
            </p:cNvPr>
            <p:cNvSpPr/>
            <p:nvPr/>
          </p:nvSpPr>
          <p:spPr>
            <a:xfrm rot="5400000">
              <a:off x="9499730" y="-616078"/>
              <a:ext cx="1049082" cy="332263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2"/>
            </a:solidFill>
            <a:ln>
              <a:noFill/>
            </a:ln>
            <a:effectLst>
              <a:innerShdw blurRad="50800" dist="25400" dir="16200000">
                <a:prstClr val="black">
                  <a:alpha val="4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60E3975-917B-4769-BA22-A6F28CD1E0CD}"/>
                </a:ext>
              </a:extLst>
            </p:cNvPr>
            <p:cNvSpPr/>
            <p:nvPr/>
          </p:nvSpPr>
          <p:spPr>
            <a:xfrm>
              <a:off x="10711420" y="652616"/>
              <a:ext cx="785253" cy="78525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F90C454-0787-4BDB-8D68-55A88F0DD4B5}"/>
                </a:ext>
              </a:extLst>
            </p:cNvPr>
            <p:cNvSpPr/>
            <p:nvPr/>
          </p:nvSpPr>
          <p:spPr>
            <a:xfrm>
              <a:off x="8766630" y="1744003"/>
              <a:ext cx="2887208" cy="150810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>
              <a:spAutoFit/>
            </a:bodyPr>
            <a:lstStyle/>
            <a:p>
              <a:pPr>
                <a:spcAft>
                  <a:spcPts val="600"/>
                </a:spcAft>
                <a:buClr>
                  <a:srgbClr val="0BC58A"/>
                </a:buClr>
              </a:pP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Lorem ipsum dolor sit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amet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,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consectetur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adipiscing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elit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, sed do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eiusmod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tempor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incididunt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ut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labore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 et dolore magna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aliqua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. Ut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enim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 ad minim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veniam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,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quis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nostrud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 exercitation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ullamco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laboris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 nisi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ut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aliquip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 ex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ea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commodo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consequat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. 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586E9932-9FFC-4A6B-AA15-475967E31BEA}"/>
                </a:ext>
              </a:extLst>
            </p:cNvPr>
            <p:cNvSpPr/>
            <p:nvPr/>
          </p:nvSpPr>
          <p:spPr>
            <a:xfrm>
              <a:off x="8766630" y="737465"/>
              <a:ext cx="1114088" cy="615553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lvl="0"/>
              <a:r>
                <a:rPr lang="en-US" sz="2000" b="1" spc="300" dirty="0">
                  <a:gradFill>
                    <a:gsLst>
                      <a:gs pos="25000">
                        <a:schemeClr val="accent1"/>
                      </a:gs>
                      <a:gs pos="100000">
                        <a:schemeClr val="accent2"/>
                      </a:gs>
                    </a:gsLst>
                    <a:lin ang="18900000" scaled="1"/>
                  </a:gradFill>
                  <a:latin typeface="Avenir Black" panose="020B0803020203020204" pitchFamily="34" charset="0"/>
                </a:rPr>
                <a:t>LOREM</a:t>
              </a:r>
            </a:p>
            <a:p>
              <a:pPr lvl="0"/>
              <a:r>
                <a:rPr lang="en-US" sz="2000" b="1" spc="300" dirty="0">
                  <a:gradFill>
                    <a:gsLst>
                      <a:gs pos="25000">
                        <a:schemeClr val="accent1"/>
                      </a:gs>
                      <a:gs pos="100000">
                        <a:schemeClr val="accent2"/>
                      </a:gs>
                    </a:gsLst>
                    <a:lin ang="18900000" scaled="1"/>
                  </a:gradFill>
                  <a:latin typeface="Avenir Black" panose="020B0803020203020204" pitchFamily="34" charset="0"/>
                </a:rPr>
                <a:t>IPSUM</a:t>
              </a:r>
              <a:endParaRPr lang="en-US" sz="2400" b="1" spc="300" dirty="0">
                <a:gradFill>
                  <a:gsLst>
                    <a:gs pos="25000">
                      <a:schemeClr val="accent1"/>
                    </a:gs>
                    <a:gs pos="100000">
                      <a:schemeClr val="accent2"/>
                    </a:gs>
                  </a:gsLst>
                  <a:lin ang="18900000" scaled="1"/>
                </a:gradFill>
                <a:latin typeface="Avenir Black" panose="020B0803020203020204" pitchFamily="34" charset="0"/>
              </a:endParaRPr>
            </a:p>
          </p:txBody>
        </p: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803AA1B3-DF7B-4A50-930D-4AD10A56DE79}"/>
                </a:ext>
              </a:extLst>
            </p:cNvPr>
            <p:cNvGrpSpPr/>
            <p:nvPr/>
          </p:nvGrpSpPr>
          <p:grpSpPr>
            <a:xfrm>
              <a:off x="10938946" y="879348"/>
              <a:ext cx="330200" cy="331788"/>
              <a:chOff x="3406775" y="2181225"/>
              <a:chExt cx="330200" cy="331788"/>
            </a:xfrm>
            <a:gradFill>
              <a:gsLst>
                <a:gs pos="25000">
                  <a:schemeClr val="accent1"/>
                </a:gs>
                <a:gs pos="100000">
                  <a:schemeClr val="accent2"/>
                </a:gs>
              </a:gsLst>
              <a:lin ang="18900000" scaled="1"/>
            </a:gradFill>
          </p:grpSpPr>
          <p:sp>
            <p:nvSpPr>
              <p:cNvPr id="58" name="Oval 190">
                <a:extLst>
                  <a:ext uri="{FF2B5EF4-FFF2-40B4-BE49-F238E27FC236}">
                    <a16:creationId xmlns:a16="http://schemas.microsoft.com/office/drawing/2014/main" id="{33FE4AC9-79E7-4E8E-B2B1-E6C269B239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81388" y="2257425"/>
                <a:ext cx="180975" cy="17938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59" name="Freeform 191">
                <a:extLst>
                  <a:ext uri="{FF2B5EF4-FFF2-40B4-BE49-F238E27FC236}">
                    <a16:creationId xmlns:a16="http://schemas.microsoft.com/office/drawing/2014/main" id="{07649ED6-ECA2-444C-B245-89383065A3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36938" y="2181225"/>
                <a:ext cx="14288" cy="112713"/>
              </a:xfrm>
              <a:custGeom>
                <a:avLst/>
                <a:gdLst>
                  <a:gd name="T0" fmla="*/ 4 w 4"/>
                  <a:gd name="T1" fmla="*/ 0 h 30"/>
                  <a:gd name="T2" fmla="*/ 0 w 4"/>
                  <a:gd name="T3" fmla="*/ 1 h 30"/>
                  <a:gd name="T4" fmla="*/ 0 w 4"/>
                  <a:gd name="T5" fmla="*/ 30 h 30"/>
                  <a:gd name="T6" fmla="*/ 4 w 4"/>
                  <a:gd name="T7" fmla="*/ 30 h 30"/>
                  <a:gd name="T8" fmla="*/ 4 w 4"/>
                  <a:gd name="T9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30">
                    <a:moveTo>
                      <a:pt x="4" y="0"/>
                    </a:moveTo>
                    <a:cubicBezTo>
                      <a:pt x="3" y="0"/>
                      <a:pt x="1" y="1"/>
                      <a:pt x="0" y="1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4" y="30"/>
                      <a:pt x="4" y="30"/>
                      <a:pt x="4" y="30"/>
                    </a:cubicBezTo>
                    <a:lnTo>
                      <a:pt x="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60" name="Freeform 192">
                <a:extLst>
                  <a:ext uri="{FF2B5EF4-FFF2-40B4-BE49-F238E27FC236}">
                    <a16:creationId xmlns:a16="http://schemas.microsoft.com/office/drawing/2014/main" id="{6929CCC5-F236-474F-B325-1DC20C191F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67100" y="2181225"/>
                <a:ext cx="14288" cy="112713"/>
              </a:xfrm>
              <a:custGeom>
                <a:avLst/>
                <a:gdLst>
                  <a:gd name="T0" fmla="*/ 4 w 4"/>
                  <a:gd name="T1" fmla="*/ 30 h 30"/>
                  <a:gd name="T2" fmla="*/ 4 w 4"/>
                  <a:gd name="T3" fmla="*/ 0 h 30"/>
                  <a:gd name="T4" fmla="*/ 0 w 4"/>
                  <a:gd name="T5" fmla="*/ 0 h 30"/>
                  <a:gd name="T6" fmla="*/ 0 w 4"/>
                  <a:gd name="T7" fmla="*/ 30 h 30"/>
                  <a:gd name="T8" fmla="*/ 4 w 4"/>
                  <a:gd name="T9" fmla="*/ 30 h 30"/>
                  <a:gd name="T10" fmla="*/ 4 w 4"/>
                  <a:gd name="T11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30">
                    <a:moveTo>
                      <a:pt x="4" y="3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4" y="30"/>
                      <a:pt x="4" y="30"/>
                      <a:pt x="4" y="30"/>
                    </a:cubicBezTo>
                    <a:cubicBezTo>
                      <a:pt x="4" y="30"/>
                      <a:pt x="4" y="30"/>
                      <a:pt x="4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61" name="Freeform 193">
                <a:extLst>
                  <a:ext uri="{FF2B5EF4-FFF2-40B4-BE49-F238E27FC236}">
                    <a16:creationId xmlns:a16="http://schemas.microsoft.com/office/drawing/2014/main" id="{0BF01427-BFFF-4AB3-AB6D-DD044090BF3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406775" y="2181225"/>
                <a:ext cx="330200" cy="331788"/>
              </a:xfrm>
              <a:custGeom>
                <a:avLst/>
                <a:gdLst>
                  <a:gd name="T0" fmla="*/ 88 w 88"/>
                  <a:gd name="T1" fmla="*/ 71 h 88"/>
                  <a:gd name="T2" fmla="*/ 88 w 88"/>
                  <a:gd name="T3" fmla="*/ 30 h 88"/>
                  <a:gd name="T4" fmla="*/ 88 w 88"/>
                  <a:gd name="T5" fmla="*/ 17 h 88"/>
                  <a:gd name="T6" fmla="*/ 88 w 88"/>
                  <a:gd name="T7" fmla="*/ 14 h 88"/>
                  <a:gd name="T8" fmla="*/ 74 w 88"/>
                  <a:gd name="T9" fmla="*/ 0 h 88"/>
                  <a:gd name="T10" fmla="*/ 24 w 88"/>
                  <a:gd name="T11" fmla="*/ 0 h 88"/>
                  <a:gd name="T12" fmla="*/ 24 w 88"/>
                  <a:gd name="T13" fmla="*/ 24 h 88"/>
                  <a:gd name="T14" fmla="*/ 44 w 88"/>
                  <a:gd name="T15" fmla="*/ 16 h 88"/>
                  <a:gd name="T16" fmla="*/ 68 w 88"/>
                  <a:gd name="T17" fmla="*/ 30 h 88"/>
                  <a:gd name="T18" fmla="*/ 84 w 88"/>
                  <a:gd name="T19" fmla="*/ 30 h 88"/>
                  <a:gd name="T20" fmla="*/ 84 w 88"/>
                  <a:gd name="T21" fmla="*/ 71 h 88"/>
                  <a:gd name="T22" fmla="*/ 71 w 88"/>
                  <a:gd name="T23" fmla="*/ 84 h 88"/>
                  <a:gd name="T24" fmla="*/ 17 w 88"/>
                  <a:gd name="T25" fmla="*/ 84 h 88"/>
                  <a:gd name="T26" fmla="*/ 4 w 88"/>
                  <a:gd name="T27" fmla="*/ 71 h 88"/>
                  <a:gd name="T28" fmla="*/ 4 w 88"/>
                  <a:gd name="T29" fmla="*/ 30 h 88"/>
                  <a:gd name="T30" fmla="*/ 4 w 88"/>
                  <a:gd name="T31" fmla="*/ 17 h 88"/>
                  <a:gd name="T32" fmla="*/ 4 w 88"/>
                  <a:gd name="T33" fmla="*/ 4 h 88"/>
                  <a:gd name="T34" fmla="*/ 0 w 88"/>
                  <a:gd name="T35" fmla="*/ 14 h 88"/>
                  <a:gd name="T36" fmla="*/ 0 w 88"/>
                  <a:gd name="T37" fmla="*/ 17 h 88"/>
                  <a:gd name="T38" fmla="*/ 0 w 88"/>
                  <a:gd name="T39" fmla="*/ 30 h 88"/>
                  <a:gd name="T40" fmla="*/ 0 w 88"/>
                  <a:gd name="T41" fmla="*/ 71 h 88"/>
                  <a:gd name="T42" fmla="*/ 17 w 88"/>
                  <a:gd name="T43" fmla="*/ 88 h 88"/>
                  <a:gd name="T44" fmla="*/ 71 w 88"/>
                  <a:gd name="T45" fmla="*/ 88 h 88"/>
                  <a:gd name="T46" fmla="*/ 88 w 88"/>
                  <a:gd name="T47" fmla="*/ 71 h 88"/>
                  <a:gd name="T48" fmla="*/ 82 w 88"/>
                  <a:gd name="T49" fmla="*/ 24 h 88"/>
                  <a:gd name="T50" fmla="*/ 70 w 88"/>
                  <a:gd name="T51" fmla="*/ 24 h 88"/>
                  <a:gd name="T52" fmla="*/ 68 w 88"/>
                  <a:gd name="T53" fmla="*/ 22 h 88"/>
                  <a:gd name="T54" fmla="*/ 68 w 88"/>
                  <a:gd name="T55" fmla="*/ 10 h 88"/>
                  <a:gd name="T56" fmla="*/ 70 w 88"/>
                  <a:gd name="T57" fmla="*/ 8 h 88"/>
                  <a:gd name="T58" fmla="*/ 82 w 88"/>
                  <a:gd name="T59" fmla="*/ 8 h 88"/>
                  <a:gd name="T60" fmla="*/ 84 w 88"/>
                  <a:gd name="T61" fmla="*/ 10 h 88"/>
                  <a:gd name="T62" fmla="*/ 84 w 88"/>
                  <a:gd name="T63" fmla="*/ 17 h 88"/>
                  <a:gd name="T64" fmla="*/ 84 w 88"/>
                  <a:gd name="T65" fmla="*/ 22 h 88"/>
                  <a:gd name="T66" fmla="*/ 82 w 88"/>
                  <a:gd name="T67" fmla="*/ 24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88" h="88">
                    <a:moveTo>
                      <a:pt x="88" y="71"/>
                    </a:moveTo>
                    <a:cubicBezTo>
                      <a:pt x="88" y="30"/>
                      <a:pt x="88" y="30"/>
                      <a:pt x="88" y="30"/>
                    </a:cubicBezTo>
                    <a:cubicBezTo>
                      <a:pt x="88" y="17"/>
                      <a:pt x="88" y="17"/>
                      <a:pt x="88" y="17"/>
                    </a:cubicBezTo>
                    <a:cubicBezTo>
                      <a:pt x="88" y="14"/>
                      <a:pt x="88" y="14"/>
                      <a:pt x="88" y="14"/>
                    </a:cubicBezTo>
                    <a:cubicBezTo>
                      <a:pt x="88" y="6"/>
                      <a:pt x="82" y="0"/>
                      <a:pt x="74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9" y="19"/>
                      <a:pt x="36" y="16"/>
                      <a:pt x="44" y="16"/>
                    </a:cubicBezTo>
                    <a:cubicBezTo>
                      <a:pt x="54" y="16"/>
                      <a:pt x="63" y="22"/>
                      <a:pt x="68" y="30"/>
                    </a:cubicBezTo>
                    <a:cubicBezTo>
                      <a:pt x="84" y="30"/>
                      <a:pt x="84" y="30"/>
                      <a:pt x="84" y="30"/>
                    </a:cubicBezTo>
                    <a:cubicBezTo>
                      <a:pt x="84" y="71"/>
                      <a:pt x="84" y="71"/>
                      <a:pt x="84" y="71"/>
                    </a:cubicBezTo>
                    <a:cubicBezTo>
                      <a:pt x="84" y="78"/>
                      <a:pt x="78" y="84"/>
                      <a:pt x="71" y="84"/>
                    </a:cubicBezTo>
                    <a:cubicBezTo>
                      <a:pt x="17" y="84"/>
                      <a:pt x="17" y="84"/>
                      <a:pt x="17" y="84"/>
                    </a:cubicBezTo>
                    <a:cubicBezTo>
                      <a:pt x="10" y="84"/>
                      <a:pt x="4" y="78"/>
                      <a:pt x="4" y="71"/>
                    </a:cubicBezTo>
                    <a:cubicBezTo>
                      <a:pt x="4" y="30"/>
                      <a:pt x="4" y="30"/>
                      <a:pt x="4" y="30"/>
                    </a:cubicBezTo>
                    <a:cubicBezTo>
                      <a:pt x="4" y="17"/>
                      <a:pt x="4" y="17"/>
                      <a:pt x="4" y="17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2" y="7"/>
                      <a:pt x="0" y="10"/>
                      <a:pt x="0" y="14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71"/>
                      <a:pt x="0" y="71"/>
                      <a:pt x="0" y="71"/>
                    </a:cubicBezTo>
                    <a:cubicBezTo>
                      <a:pt x="0" y="81"/>
                      <a:pt x="7" y="88"/>
                      <a:pt x="17" y="88"/>
                    </a:cubicBezTo>
                    <a:cubicBezTo>
                      <a:pt x="71" y="88"/>
                      <a:pt x="71" y="88"/>
                      <a:pt x="71" y="88"/>
                    </a:cubicBezTo>
                    <a:cubicBezTo>
                      <a:pt x="81" y="88"/>
                      <a:pt x="88" y="81"/>
                      <a:pt x="88" y="71"/>
                    </a:cubicBezTo>
                    <a:close/>
                    <a:moveTo>
                      <a:pt x="82" y="24"/>
                    </a:moveTo>
                    <a:cubicBezTo>
                      <a:pt x="70" y="24"/>
                      <a:pt x="70" y="24"/>
                      <a:pt x="70" y="24"/>
                    </a:cubicBezTo>
                    <a:cubicBezTo>
                      <a:pt x="69" y="24"/>
                      <a:pt x="68" y="23"/>
                      <a:pt x="68" y="22"/>
                    </a:cubicBezTo>
                    <a:cubicBezTo>
                      <a:pt x="68" y="10"/>
                      <a:pt x="68" y="10"/>
                      <a:pt x="68" y="10"/>
                    </a:cubicBezTo>
                    <a:cubicBezTo>
                      <a:pt x="68" y="9"/>
                      <a:pt x="69" y="8"/>
                      <a:pt x="70" y="8"/>
                    </a:cubicBezTo>
                    <a:cubicBezTo>
                      <a:pt x="82" y="8"/>
                      <a:pt x="82" y="8"/>
                      <a:pt x="82" y="8"/>
                    </a:cubicBezTo>
                    <a:cubicBezTo>
                      <a:pt x="83" y="8"/>
                      <a:pt x="84" y="9"/>
                      <a:pt x="84" y="10"/>
                    </a:cubicBezTo>
                    <a:cubicBezTo>
                      <a:pt x="84" y="17"/>
                      <a:pt x="84" y="17"/>
                      <a:pt x="84" y="17"/>
                    </a:cubicBezTo>
                    <a:cubicBezTo>
                      <a:pt x="84" y="22"/>
                      <a:pt x="84" y="22"/>
                      <a:pt x="84" y="22"/>
                    </a:cubicBezTo>
                    <a:cubicBezTo>
                      <a:pt x="84" y="23"/>
                      <a:pt x="83" y="24"/>
                      <a:pt x="82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3CC156B4-253C-4D04-9B28-5528C8A56B3A}"/>
              </a:ext>
            </a:extLst>
          </p:cNvPr>
          <p:cNvGrpSpPr/>
          <p:nvPr/>
        </p:nvGrpSpPr>
        <p:grpSpPr>
          <a:xfrm>
            <a:off x="8362952" y="3631292"/>
            <a:ext cx="3322638" cy="2731408"/>
            <a:chOff x="8362952" y="3631292"/>
            <a:chExt cx="3322638" cy="2731408"/>
          </a:xfrm>
        </p:grpSpPr>
        <p:sp>
          <p:nvSpPr>
            <p:cNvPr id="42" name="Rectangle: Top Corners Rounded 41">
              <a:extLst>
                <a:ext uri="{FF2B5EF4-FFF2-40B4-BE49-F238E27FC236}">
                  <a16:creationId xmlns:a16="http://schemas.microsoft.com/office/drawing/2014/main" id="{063C4CC3-B7C0-47EF-BF8B-5CC5576F7DD2}"/>
                </a:ext>
              </a:extLst>
            </p:cNvPr>
            <p:cNvSpPr/>
            <p:nvPr/>
          </p:nvSpPr>
          <p:spPr>
            <a:xfrm rot="5400000">
              <a:off x="9499730" y="2494514"/>
              <a:ext cx="1049082" cy="332263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2"/>
            </a:solidFill>
            <a:ln>
              <a:noFill/>
            </a:ln>
            <a:effectLst>
              <a:innerShdw blurRad="50800" dist="25400" dir="16200000">
                <a:prstClr val="black">
                  <a:alpha val="4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1D500646-2CD8-4455-B77C-B37F6323F100}"/>
                </a:ext>
              </a:extLst>
            </p:cNvPr>
            <p:cNvSpPr/>
            <p:nvPr/>
          </p:nvSpPr>
          <p:spPr>
            <a:xfrm>
              <a:off x="10711420" y="3763208"/>
              <a:ext cx="785253" cy="78525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5288D80B-C035-4F6C-A708-82FDD2503046}"/>
                </a:ext>
              </a:extLst>
            </p:cNvPr>
            <p:cNvSpPr/>
            <p:nvPr/>
          </p:nvSpPr>
          <p:spPr>
            <a:xfrm>
              <a:off x="8766630" y="4854595"/>
              <a:ext cx="2887208" cy="150810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>
              <a:spAutoFit/>
            </a:bodyPr>
            <a:lstStyle/>
            <a:p>
              <a:pPr>
                <a:spcAft>
                  <a:spcPts val="600"/>
                </a:spcAft>
                <a:buClr>
                  <a:srgbClr val="0BC58A"/>
                </a:buClr>
              </a:pP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Lorem ipsum dolor sit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amet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,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consectetur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adipiscing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elit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, sed do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eiusmod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tempor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incididunt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ut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labore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 et dolore magna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aliqua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. Ut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enim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 ad minim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veniam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,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quis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nostrud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 exercitation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ullamco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laboris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 nisi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ut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aliquip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 ex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ea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commodo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consequat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. 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C2457E89-1293-4E02-BED6-B23F5E14B5BC}"/>
                </a:ext>
              </a:extLst>
            </p:cNvPr>
            <p:cNvSpPr/>
            <p:nvPr/>
          </p:nvSpPr>
          <p:spPr>
            <a:xfrm>
              <a:off x="8766630" y="3848057"/>
              <a:ext cx="1114088" cy="615553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lvl="0"/>
              <a:r>
                <a:rPr lang="en-US" sz="2000" b="1" spc="300" dirty="0">
                  <a:gradFill>
                    <a:gsLst>
                      <a:gs pos="25000">
                        <a:schemeClr val="accent1"/>
                      </a:gs>
                      <a:gs pos="100000">
                        <a:schemeClr val="accent2"/>
                      </a:gs>
                    </a:gsLst>
                    <a:lin ang="18900000" scaled="1"/>
                  </a:gradFill>
                  <a:latin typeface="Avenir Black" panose="020B0803020203020204" pitchFamily="34" charset="0"/>
                </a:rPr>
                <a:t>LOREM</a:t>
              </a:r>
            </a:p>
            <a:p>
              <a:pPr lvl="0"/>
              <a:r>
                <a:rPr lang="en-US" sz="2000" b="1" spc="300" dirty="0">
                  <a:gradFill>
                    <a:gsLst>
                      <a:gs pos="25000">
                        <a:schemeClr val="accent1"/>
                      </a:gs>
                      <a:gs pos="100000">
                        <a:schemeClr val="accent2"/>
                      </a:gs>
                    </a:gsLst>
                    <a:lin ang="18900000" scaled="1"/>
                  </a:gradFill>
                  <a:latin typeface="Avenir Black" panose="020B0803020203020204" pitchFamily="34" charset="0"/>
                </a:rPr>
                <a:t>IPSUM</a:t>
              </a:r>
              <a:endParaRPr lang="en-US" sz="2400" b="1" spc="300" dirty="0">
                <a:gradFill>
                  <a:gsLst>
                    <a:gs pos="25000">
                      <a:schemeClr val="accent1"/>
                    </a:gs>
                    <a:gs pos="100000">
                      <a:schemeClr val="accent2"/>
                    </a:gs>
                  </a:gsLst>
                  <a:lin ang="18900000" scaled="1"/>
                </a:gradFill>
                <a:latin typeface="Avenir Black" panose="020B0803020203020204" pitchFamily="34" charset="0"/>
              </a:endParaRPr>
            </a:p>
          </p:txBody>
        </p: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EDEAE76A-6FF1-46CC-9FE0-1025799A2699}"/>
                </a:ext>
              </a:extLst>
            </p:cNvPr>
            <p:cNvGrpSpPr/>
            <p:nvPr/>
          </p:nvGrpSpPr>
          <p:grpSpPr>
            <a:xfrm>
              <a:off x="10931009" y="3989147"/>
              <a:ext cx="346075" cy="333375"/>
              <a:chOff x="7726363" y="1465263"/>
              <a:chExt cx="346075" cy="333375"/>
            </a:xfrm>
            <a:gradFill>
              <a:gsLst>
                <a:gs pos="25000">
                  <a:schemeClr val="accent1"/>
                </a:gs>
                <a:gs pos="100000">
                  <a:schemeClr val="accent2"/>
                </a:gs>
              </a:gsLst>
              <a:lin ang="18900000" scaled="1"/>
            </a:gradFill>
          </p:grpSpPr>
          <p:sp>
            <p:nvSpPr>
              <p:cNvPr id="64" name="Freeform 178">
                <a:extLst>
                  <a:ext uri="{FF2B5EF4-FFF2-40B4-BE49-F238E27FC236}">
                    <a16:creationId xmlns:a16="http://schemas.microsoft.com/office/drawing/2014/main" id="{088BE7C3-9CDE-4710-94E8-0C44B8610E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26363" y="1584325"/>
                <a:ext cx="173038" cy="123825"/>
              </a:xfrm>
              <a:custGeom>
                <a:avLst/>
                <a:gdLst>
                  <a:gd name="T0" fmla="*/ 0 w 109"/>
                  <a:gd name="T1" fmla="*/ 36 h 78"/>
                  <a:gd name="T2" fmla="*/ 64 w 109"/>
                  <a:gd name="T3" fmla="*/ 78 h 78"/>
                  <a:gd name="T4" fmla="*/ 109 w 109"/>
                  <a:gd name="T5" fmla="*/ 40 h 78"/>
                  <a:gd name="T6" fmla="*/ 45 w 109"/>
                  <a:gd name="T7" fmla="*/ 0 h 78"/>
                  <a:gd name="T8" fmla="*/ 0 w 109"/>
                  <a:gd name="T9" fmla="*/ 36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" h="78">
                    <a:moveTo>
                      <a:pt x="0" y="36"/>
                    </a:moveTo>
                    <a:lnTo>
                      <a:pt x="64" y="78"/>
                    </a:lnTo>
                    <a:lnTo>
                      <a:pt x="109" y="40"/>
                    </a:lnTo>
                    <a:lnTo>
                      <a:pt x="45" y="0"/>
                    </a:lnTo>
                    <a:lnTo>
                      <a:pt x="0" y="3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65" name="Freeform 179">
                <a:extLst>
                  <a:ext uri="{FF2B5EF4-FFF2-40B4-BE49-F238E27FC236}">
                    <a16:creationId xmlns:a16="http://schemas.microsoft.com/office/drawing/2014/main" id="{A9A4AE59-3663-4B84-9FB8-B0CFE734AA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26363" y="1465263"/>
                <a:ext cx="173038" cy="119063"/>
              </a:xfrm>
              <a:custGeom>
                <a:avLst/>
                <a:gdLst>
                  <a:gd name="T0" fmla="*/ 64 w 109"/>
                  <a:gd name="T1" fmla="*/ 0 h 75"/>
                  <a:gd name="T2" fmla="*/ 0 w 109"/>
                  <a:gd name="T3" fmla="*/ 40 h 75"/>
                  <a:gd name="T4" fmla="*/ 45 w 109"/>
                  <a:gd name="T5" fmla="*/ 75 h 75"/>
                  <a:gd name="T6" fmla="*/ 109 w 109"/>
                  <a:gd name="T7" fmla="*/ 35 h 75"/>
                  <a:gd name="T8" fmla="*/ 64 w 109"/>
                  <a:gd name="T9" fmla="*/ 0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" h="75">
                    <a:moveTo>
                      <a:pt x="64" y="0"/>
                    </a:moveTo>
                    <a:lnTo>
                      <a:pt x="0" y="40"/>
                    </a:lnTo>
                    <a:lnTo>
                      <a:pt x="45" y="75"/>
                    </a:lnTo>
                    <a:lnTo>
                      <a:pt x="109" y="35"/>
                    </a:lnTo>
                    <a:lnTo>
                      <a:pt x="6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66" name="Freeform 180">
                <a:extLst>
                  <a:ext uri="{FF2B5EF4-FFF2-40B4-BE49-F238E27FC236}">
                    <a16:creationId xmlns:a16="http://schemas.microsoft.com/office/drawing/2014/main" id="{2D9EC335-CBCA-4CD3-A59A-A2245CCEF0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99400" y="1465263"/>
                <a:ext cx="173038" cy="119063"/>
              </a:xfrm>
              <a:custGeom>
                <a:avLst/>
                <a:gdLst>
                  <a:gd name="T0" fmla="*/ 109 w 109"/>
                  <a:gd name="T1" fmla="*/ 40 h 75"/>
                  <a:gd name="T2" fmla="*/ 45 w 109"/>
                  <a:gd name="T3" fmla="*/ 0 h 75"/>
                  <a:gd name="T4" fmla="*/ 0 w 109"/>
                  <a:gd name="T5" fmla="*/ 35 h 75"/>
                  <a:gd name="T6" fmla="*/ 64 w 109"/>
                  <a:gd name="T7" fmla="*/ 75 h 75"/>
                  <a:gd name="T8" fmla="*/ 109 w 109"/>
                  <a:gd name="T9" fmla="*/ 40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" h="75">
                    <a:moveTo>
                      <a:pt x="109" y="40"/>
                    </a:moveTo>
                    <a:lnTo>
                      <a:pt x="45" y="0"/>
                    </a:lnTo>
                    <a:lnTo>
                      <a:pt x="0" y="35"/>
                    </a:lnTo>
                    <a:lnTo>
                      <a:pt x="64" y="75"/>
                    </a:lnTo>
                    <a:lnTo>
                      <a:pt x="109" y="4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67" name="Freeform 181">
                <a:extLst>
                  <a:ext uri="{FF2B5EF4-FFF2-40B4-BE49-F238E27FC236}">
                    <a16:creationId xmlns:a16="http://schemas.microsoft.com/office/drawing/2014/main" id="{AD414E23-7B4E-4701-90E5-5A873598F9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99400" y="1584325"/>
                <a:ext cx="173038" cy="123825"/>
              </a:xfrm>
              <a:custGeom>
                <a:avLst/>
                <a:gdLst>
                  <a:gd name="T0" fmla="*/ 0 w 109"/>
                  <a:gd name="T1" fmla="*/ 40 h 78"/>
                  <a:gd name="T2" fmla="*/ 45 w 109"/>
                  <a:gd name="T3" fmla="*/ 78 h 78"/>
                  <a:gd name="T4" fmla="*/ 109 w 109"/>
                  <a:gd name="T5" fmla="*/ 36 h 78"/>
                  <a:gd name="T6" fmla="*/ 64 w 109"/>
                  <a:gd name="T7" fmla="*/ 0 h 78"/>
                  <a:gd name="T8" fmla="*/ 0 w 109"/>
                  <a:gd name="T9" fmla="*/ 40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" h="78">
                    <a:moveTo>
                      <a:pt x="0" y="40"/>
                    </a:moveTo>
                    <a:lnTo>
                      <a:pt x="45" y="78"/>
                    </a:lnTo>
                    <a:lnTo>
                      <a:pt x="109" y="36"/>
                    </a:lnTo>
                    <a:lnTo>
                      <a:pt x="64" y="0"/>
                    </a:lnTo>
                    <a:lnTo>
                      <a:pt x="0" y="4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68" name="Freeform 182">
                <a:extLst>
                  <a:ext uri="{FF2B5EF4-FFF2-40B4-BE49-F238E27FC236}">
                    <a16:creationId xmlns:a16="http://schemas.microsoft.com/office/drawing/2014/main" id="{CB90DB6D-5BE6-414B-B194-27DB9C0D34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00975" y="1666875"/>
                <a:ext cx="195263" cy="131763"/>
              </a:xfrm>
              <a:custGeom>
                <a:avLst/>
                <a:gdLst>
                  <a:gd name="T0" fmla="*/ 49 w 52"/>
                  <a:gd name="T1" fmla="*/ 13 h 35"/>
                  <a:gd name="T2" fmla="*/ 49 w 52"/>
                  <a:gd name="T3" fmla="*/ 13 h 35"/>
                  <a:gd name="T4" fmla="*/ 45 w 52"/>
                  <a:gd name="T5" fmla="*/ 15 h 35"/>
                  <a:gd name="T6" fmla="*/ 41 w 52"/>
                  <a:gd name="T7" fmla="*/ 13 h 35"/>
                  <a:gd name="T8" fmla="*/ 41 w 52"/>
                  <a:gd name="T9" fmla="*/ 13 h 35"/>
                  <a:gd name="T10" fmla="*/ 26 w 52"/>
                  <a:gd name="T11" fmla="*/ 0 h 35"/>
                  <a:gd name="T12" fmla="*/ 11 w 52"/>
                  <a:gd name="T13" fmla="*/ 13 h 35"/>
                  <a:gd name="T14" fmla="*/ 11 w 52"/>
                  <a:gd name="T15" fmla="*/ 13 h 35"/>
                  <a:gd name="T16" fmla="*/ 7 w 52"/>
                  <a:gd name="T17" fmla="*/ 15 h 35"/>
                  <a:gd name="T18" fmla="*/ 5 w 52"/>
                  <a:gd name="T19" fmla="*/ 14 h 35"/>
                  <a:gd name="T20" fmla="*/ 0 w 52"/>
                  <a:gd name="T21" fmla="*/ 11 h 35"/>
                  <a:gd name="T22" fmla="*/ 0 w 52"/>
                  <a:gd name="T23" fmla="*/ 19 h 35"/>
                  <a:gd name="T24" fmla="*/ 26 w 52"/>
                  <a:gd name="T25" fmla="*/ 35 h 35"/>
                  <a:gd name="T26" fmla="*/ 52 w 52"/>
                  <a:gd name="T27" fmla="*/ 19 h 35"/>
                  <a:gd name="T28" fmla="*/ 52 w 52"/>
                  <a:gd name="T29" fmla="*/ 11 h 35"/>
                  <a:gd name="T30" fmla="*/ 49 w 52"/>
                  <a:gd name="T31" fmla="*/ 13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52" h="35">
                    <a:moveTo>
                      <a:pt x="49" y="13"/>
                    </a:moveTo>
                    <a:cubicBezTo>
                      <a:pt x="49" y="13"/>
                      <a:pt x="49" y="13"/>
                      <a:pt x="49" y="13"/>
                    </a:cubicBezTo>
                    <a:cubicBezTo>
                      <a:pt x="48" y="14"/>
                      <a:pt x="46" y="15"/>
                      <a:pt x="45" y="15"/>
                    </a:cubicBezTo>
                    <a:cubicBezTo>
                      <a:pt x="43" y="15"/>
                      <a:pt x="43" y="14"/>
                      <a:pt x="41" y="13"/>
                    </a:cubicBezTo>
                    <a:cubicBezTo>
                      <a:pt x="41" y="13"/>
                      <a:pt x="41" y="13"/>
                      <a:pt x="41" y="13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11" y="13"/>
                      <a:pt x="11" y="13"/>
                      <a:pt x="11" y="13"/>
                    </a:cubicBezTo>
                    <a:cubicBezTo>
                      <a:pt x="11" y="13"/>
                      <a:pt x="11" y="13"/>
                      <a:pt x="11" y="13"/>
                    </a:cubicBezTo>
                    <a:cubicBezTo>
                      <a:pt x="9" y="14"/>
                      <a:pt x="9" y="15"/>
                      <a:pt x="7" y="15"/>
                    </a:cubicBezTo>
                    <a:cubicBezTo>
                      <a:pt x="6" y="15"/>
                      <a:pt x="6" y="15"/>
                      <a:pt x="5" y="14"/>
                    </a:cubicBezTo>
                    <a:cubicBezTo>
                      <a:pt x="5" y="14"/>
                      <a:pt x="0" y="11"/>
                      <a:pt x="0" y="11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26" y="35"/>
                      <a:pt x="26" y="35"/>
                      <a:pt x="26" y="35"/>
                    </a:cubicBezTo>
                    <a:cubicBezTo>
                      <a:pt x="52" y="19"/>
                      <a:pt x="52" y="19"/>
                      <a:pt x="52" y="19"/>
                    </a:cubicBezTo>
                    <a:cubicBezTo>
                      <a:pt x="52" y="11"/>
                      <a:pt x="52" y="11"/>
                      <a:pt x="52" y="11"/>
                    </a:cubicBezTo>
                    <a:lnTo>
                      <a:pt x="49" y="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BB1EC187-4BBD-4172-8A52-A4870970ABDB}"/>
              </a:ext>
            </a:extLst>
          </p:cNvPr>
          <p:cNvGrpSpPr/>
          <p:nvPr/>
        </p:nvGrpSpPr>
        <p:grpSpPr>
          <a:xfrm>
            <a:off x="503024" y="3631292"/>
            <a:ext cx="3322638" cy="2731408"/>
            <a:chOff x="503024" y="3631292"/>
            <a:chExt cx="3322638" cy="2731408"/>
          </a:xfrm>
        </p:grpSpPr>
        <p:sp>
          <p:nvSpPr>
            <p:cNvPr id="52" name="Rectangle: Top Corners Rounded 51">
              <a:extLst>
                <a:ext uri="{FF2B5EF4-FFF2-40B4-BE49-F238E27FC236}">
                  <a16:creationId xmlns:a16="http://schemas.microsoft.com/office/drawing/2014/main" id="{AF89C1B9-FB57-49EA-A52D-98961E1ECFF3}"/>
                </a:ext>
              </a:extLst>
            </p:cNvPr>
            <p:cNvSpPr/>
            <p:nvPr/>
          </p:nvSpPr>
          <p:spPr>
            <a:xfrm rot="16200000" flipH="1">
              <a:off x="1639802" y="2494514"/>
              <a:ext cx="1049082" cy="332263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2"/>
            </a:solidFill>
            <a:ln>
              <a:noFill/>
            </a:ln>
            <a:effectLst>
              <a:innerShdw blurRad="50800" dist="25400" dir="16200000">
                <a:prstClr val="black">
                  <a:alpha val="4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81C6EAED-3967-4B5B-8393-DE56B94D8289}"/>
                </a:ext>
              </a:extLst>
            </p:cNvPr>
            <p:cNvSpPr/>
            <p:nvPr/>
          </p:nvSpPr>
          <p:spPr>
            <a:xfrm flipH="1">
              <a:off x="691941" y="3763208"/>
              <a:ext cx="785253" cy="78525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3857BEA6-8D81-4F59-95E0-E2A64FB3126B}"/>
                </a:ext>
              </a:extLst>
            </p:cNvPr>
            <p:cNvSpPr/>
            <p:nvPr/>
          </p:nvSpPr>
          <p:spPr>
            <a:xfrm flipH="1">
              <a:off x="534776" y="4854595"/>
              <a:ext cx="2887208" cy="150810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>
              <a:spAutoFit/>
            </a:bodyPr>
            <a:lstStyle/>
            <a:p>
              <a:pPr algn="r">
                <a:spcAft>
                  <a:spcPts val="600"/>
                </a:spcAft>
                <a:buClr>
                  <a:srgbClr val="0BC58A"/>
                </a:buClr>
              </a:pP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Lorem ipsum dolor sit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amet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,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consectetur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adipiscing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elit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, sed do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eiusmod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tempor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incididunt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ut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labore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 et dolore magna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aliqua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. Ut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enim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 ad minim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veniam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,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quis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nostrud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 exercitation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ullamco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laboris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 nisi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ut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aliquip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 ex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ea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commodo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consequat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. 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6B9FEBE9-6985-4541-A52D-E914F5DCC9C5}"/>
                </a:ext>
              </a:extLst>
            </p:cNvPr>
            <p:cNvSpPr/>
            <p:nvPr/>
          </p:nvSpPr>
          <p:spPr>
            <a:xfrm flipH="1">
              <a:off x="2307896" y="3848057"/>
              <a:ext cx="1114088" cy="615553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lvl="0" algn="r"/>
              <a:r>
                <a:rPr lang="en-US" sz="2000" b="1" spc="300" dirty="0">
                  <a:gradFill>
                    <a:gsLst>
                      <a:gs pos="25000">
                        <a:schemeClr val="accent1"/>
                      </a:gs>
                      <a:gs pos="100000">
                        <a:schemeClr val="accent2"/>
                      </a:gs>
                    </a:gsLst>
                    <a:lin ang="18900000" scaled="1"/>
                  </a:gradFill>
                  <a:latin typeface="Avenir Black" panose="020B0803020203020204" pitchFamily="34" charset="0"/>
                </a:rPr>
                <a:t>LOREM</a:t>
              </a:r>
            </a:p>
            <a:p>
              <a:pPr lvl="0" algn="r"/>
              <a:r>
                <a:rPr lang="en-US" sz="2000" b="1" spc="300" dirty="0">
                  <a:gradFill>
                    <a:gsLst>
                      <a:gs pos="25000">
                        <a:schemeClr val="accent1"/>
                      </a:gs>
                      <a:gs pos="100000">
                        <a:schemeClr val="accent2"/>
                      </a:gs>
                    </a:gsLst>
                    <a:lin ang="18900000" scaled="1"/>
                  </a:gradFill>
                  <a:latin typeface="Avenir Black" panose="020B0803020203020204" pitchFamily="34" charset="0"/>
                </a:rPr>
                <a:t>IPSUM</a:t>
              </a:r>
              <a:endParaRPr lang="en-US" sz="2400" b="1" spc="300" dirty="0">
                <a:gradFill>
                  <a:gsLst>
                    <a:gs pos="25000">
                      <a:schemeClr val="accent1"/>
                    </a:gs>
                    <a:gs pos="100000">
                      <a:schemeClr val="accent2"/>
                    </a:gs>
                  </a:gsLst>
                  <a:lin ang="18900000" scaled="1"/>
                </a:gradFill>
                <a:latin typeface="Avenir Black" panose="020B0803020203020204" pitchFamily="34" charset="0"/>
              </a:endParaRPr>
            </a:p>
          </p:txBody>
        </p: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069A3F12-22DE-4BE3-AA85-522C6EB38428}"/>
                </a:ext>
              </a:extLst>
            </p:cNvPr>
            <p:cNvGrpSpPr/>
            <p:nvPr/>
          </p:nvGrpSpPr>
          <p:grpSpPr>
            <a:xfrm>
              <a:off x="913117" y="4005021"/>
              <a:ext cx="342900" cy="301626"/>
              <a:chOff x="8447088" y="1482725"/>
              <a:chExt cx="342900" cy="301626"/>
            </a:xfrm>
            <a:gradFill>
              <a:gsLst>
                <a:gs pos="25000">
                  <a:schemeClr val="accent1"/>
                </a:gs>
                <a:gs pos="100000">
                  <a:schemeClr val="accent2"/>
                </a:gs>
              </a:gsLst>
              <a:lin ang="18900000" scaled="1"/>
            </a:gradFill>
          </p:grpSpPr>
          <p:sp>
            <p:nvSpPr>
              <p:cNvPr id="70" name="Freeform 172">
                <a:extLst>
                  <a:ext uri="{FF2B5EF4-FFF2-40B4-BE49-F238E27FC236}">
                    <a16:creationId xmlns:a16="http://schemas.microsoft.com/office/drawing/2014/main" id="{C5B78465-0FAE-44E8-8CE2-381F61EBAF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18525" y="1693863"/>
                <a:ext cx="271463" cy="90488"/>
              </a:xfrm>
              <a:custGeom>
                <a:avLst/>
                <a:gdLst>
                  <a:gd name="T0" fmla="*/ 14 w 72"/>
                  <a:gd name="T1" fmla="*/ 0 h 24"/>
                  <a:gd name="T2" fmla="*/ 0 w 72"/>
                  <a:gd name="T3" fmla="*/ 24 h 24"/>
                  <a:gd name="T4" fmla="*/ 58 w 72"/>
                  <a:gd name="T5" fmla="*/ 24 h 24"/>
                  <a:gd name="T6" fmla="*/ 72 w 72"/>
                  <a:gd name="T7" fmla="*/ 0 h 24"/>
                  <a:gd name="T8" fmla="*/ 14 w 72"/>
                  <a:gd name="T9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2" h="24">
                    <a:moveTo>
                      <a:pt x="14" y="0"/>
                    </a:moveTo>
                    <a:cubicBezTo>
                      <a:pt x="8" y="10"/>
                      <a:pt x="2" y="20"/>
                      <a:pt x="0" y="24"/>
                    </a:cubicBezTo>
                    <a:cubicBezTo>
                      <a:pt x="58" y="24"/>
                      <a:pt x="58" y="24"/>
                      <a:pt x="58" y="24"/>
                    </a:cubicBezTo>
                    <a:cubicBezTo>
                      <a:pt x="72" y="0"/>
                      <a:pt x="72" y="0"/>
                      <a:pt x="72" y="0"/>
                    </a:cubicBezTo>
                    <a:lnTo>
                      <a:pt x="1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71" name="Freeform 173">
                <a:extLst>
                  <a:ext uri="{FF2B5EF4-FFF2-40B4-BE49-F238E27FC236}">
                    <a16:creationId xmlns:a16="http://schemas.microsoft.com/office/drawing/2014/main" id="{90CDD6FD-19B9-4940-AEEF-1A67E6570C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47088" y="1498600"/>
                <a:ext cx="161925" cy="285750"/>
              </a:xfrm>
              <a:custGeom>
                <a:avLst/>
                <a:gdLst>
                  <a:gd name="T0" fmla="*/ 29 w 43"/>
                  <a:gd name="T1" fmla="*/ 0 h 76"/>
                  <a:gd name="T2" fmla="*/ 0 w 43"/>
                  <a:gd name="T3" fmla="*/ 50 h 76"/>
                  <a:gd name="T4" fmla="*/ 14 w 43"/>
                  <a:gd name="T5" fmla="*/ 76 h 76"/>
                  <a:gd name="T6" fmla="*/ 43 w 43"/>
                  <a:gd name="T7" fmla="*/ 25 h 76"/>
                  <a:gd name="T8" fmla="*/ 29 w 43"/>
                  <a:gd name="T9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3" h="76">
                    <a:moveTo>
                      <a:pt x="29" y="0"/>
                    </a:moveTo>
                    <a:cubicBezTo>
                      <a:pt x="0" y="50"/>
                      <a:pt x="0" y="50"/>
                      <a:pt x="0" y="50"/>
                    </a:cubicBezTo>
                    <a:cubicBezTo>
                      <a:pt x="14" y="76"/>
                      <a:pt x="14" y="76"/>
                      <a:pt x="14" y="76"/>
                    </a:cubicBezTo>
                    <a:cubicBezTo>
                      <a:pt x="14" y="76"/>
                      <a:pt x="36" y="38"/>
                      <a:pt x="43" y="25"/>
                    </a:cubicBezTo>
                    <a:cubicBezTo>
                      <a:pt x="37" y="15"/>
                      <a:pt x="31" y="4"/>
                      <a:pt x="2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72" name="Freeform 174">
                <a:extLst>
                  <a:ext uri="{FF2B5EF4-FFF2-40B4-BE49-F238E27FC236}">
                    <a16:creationId xmlns:a16="http://schemas.microsoft.com/office/drawing/2014/main" id="{705BF645-4803-45CE-8D6C-B77ED8BE9B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64563" y="1482725"/>
                <a:ext cx="217488" cy="195263"/>
              </a:xfrm>
              <a:custGeom>
                <a:avLst/>
                <a:gdLst>
                  <a:gd name="T0" fmla="*/ 58 w 58"/>
                  <a:gd name="T1" fmla="*/ 52 h 52"/>
                  <a:gd name="T2" fmla="*/ 29 w 58"/>
                  <a:gd name="T3" fmla="*/ 0 h 52"/>
                  <a:gd name="T4" fmla="*/ 0 w 58"/>
                  <a:gd name="T5" fmla="*/ 0 h 52"/>
                  <a:gd name="T6" fmla="*/ 29 w 58"/>
                  <a:gd name="T7" fmla="*/ 52 h 52"/>
                  <a:gd name="T8" fmla="*/ 58 w 58"/>
                  <a:gd name="T9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52">
                    <a:moveTo>
                      <a:pt x="58" y="52"/>
                    </a:moveTo>
                    <a:cubicBezTo>
                      <a:pt x="29" y="0"/>
                      <a:pt x="29" y="0"/>
                      <a:pt x="29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2"/>
                      <a:pt x="22" y="40"/>
                      <a:pt x="29" y="52"/>
                    </a:cubicBezTo>
                    <a:lnTo>
                      <a:pt x="58" y="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CB3554-FFE5-4DAD-8091-9E27AAFD3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76D5C5-C8E3-4B2C-A235-173635650F0D}" type="slidenum">
              <a:rPr lang="en-US" smtClean="0"/>
              <a:t>12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A187ED-B54A-4B1E-A86D-C31321AF67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00" y="3321335"/>
            <a:ext cx="3644900" cy="1608902"/>
          </a:xfrm>
        </p:spPr>
        <p:txBody>
          <a:bodyPr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SOCIAL MEDIA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BFEC3B5-88A3-4450-9160-DBAC95D03555}"/>
              </a:ext>
            </a:extLst>
          </p:cNvPr>
          <p:cNvSpPr/>
          <p:nvPr/>
        </p:nvSpPr>
        <p:spPr>
          <a:xfrm>
            <a:off x="3829050" y="292100"/>
            <a:ext cx="4533900" cy="6070600"/>
          </a:xfrm>
          <a:prstGeom prst="rect">
            <a:avLst/>
          </a:prstGeom>
          <a:noFill/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274D68B-2A61-412E-B17D-9451A793A46A}"/>
              </a:ext>
            </a:extLst>
          </p:cNvPr>
          <p:cNvGrpSpPr/>
          <p:nvPr/>
        </p:nvGrpSpPr>
        <p:grpSpPr>
          <a:xfrm>
            <a:off x="5663148" y="2629538"/>
            <a:ext cx="865704" cy="268061"/>
            <a:chOff x="4930588" y="1010772"/>
            <a:chExt cx="441512" cy="136712"/>
          </a:xfrm>
          <a:solidFill>
            <a:schemeClr val="bg1"/>
          </a:solidFill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8A0651D8-0202-4A11-8511-6F507021BB1A}"/>
                </a:ext>
              </a:extLst>
            </p:cNvPr>
            <p:cNvSpPr/>
            <p:nvPr userDrawn="1"/>
          </p:nvSpPr>
          <p:spPr>
            <a:xfrm>
              <a:off x="4930588" y="1038787"/>
              <a:ext cx="80683" cy="8068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33AE75C-BB50-46D2-844D-EFE62DD174A0}"/>
                </a:ext>
              </a:extLst>
            </p:cNvPr>
            <p:cNvSpPr/>
            <p:nvPr userDrawn="1"/>
          </p:nvSpPr>
          <p:spPr>
            <a:xfrm>
              <a:off x="5082988" y="1010772"/>
              <a:ext cx="136712" cy="13671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4E98AA11-74B3-4E17-819A-7CECCDFEFACE}"/>
                </a:ext>
              </a:extLst>
            </p:cNvPr>
            <p:cNvSpPr/>
            <p:nvPr userDrawn="1"/>
          </p:nvSpPr>
          <p:spPr>
            <a:xfrm>
              <a:off x="5291417" y="1038787"/>
              <a:ext cx="80683" cy="8068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25076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F6C7670-1AFF-4742-B99C-690014B0CED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" y="0"/>
            <a:ext cx="12192002" cy="27178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BC8529F-90CA-4D91-88B4-40B20DEFD7EB}"/>
              </a:ext>
            </a:extLst>
          </p:cNvPr>
          <p:cNvSpPr/>
          <p:nvPr/>
        </p:nvSpPr>
        <p:spPr>
          <a:xfrm>
            <a:off x="-2" y="0"/>
            <a:ext cx="12192001" cy="2717800"/>
          </a:xfrm>
          <a:prstGeom prst="rect">
            <a:avLst/>
          </a:prstGeom>
          <a:gradFill flip="none" rotWithShape="1">
            <a:gsLst>
              <a:gs pos="25000">
                <a:schemeClr val="accent1">
                  <a:alpha val="88000"/>
                </a:schemeClr>
              </a:gs>
              <a:gs pos="100000">
                <a:schemeClr val="accent2">
                  <a:alpha val="94000"/>
                </a:scheme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385C6F55-7EF9-485E-B15E-C78CC9D4E71E}"/>
              </a:ext>
            </a:extLst>
          </p:cNvPr>
          <p:cNvCxnSpPr>
            <a:cxnSpLocks/>
          </p:cNvCxnSpPr>
          <p:nvPr/>
        </p:nvCxnSpPr>
        <p:spPr>
          <a:xfrm>
            <a:off x="393700" y="3404097"/>
            <a:ext cx="1140460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DF09340-EB77-4F70-B197-8C988BE6B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14400"/>
            <a:ext cx="10515600" cy="567204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OPTIMIZATION PROCESS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67BF66-7056-47F1-BD22-ADBBAC10E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76D5C5-C8E3-4B2C-A235-173635650F0D}" type="slidenum">
              <a:rPr lang="en-US" smtClean="0"/>
              <a:t>13</a:t>
            </a:fld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4CA2645-5968-42F2-823B-704C10463F67}"/>
              </a:ext>
            </a:extLst>
          </p:cNvPr>
          <p:cNvGrpSpPr/>
          <p:nvPr/>
        </p:nvGrpSpPr>
        <p:grpSpPr>
          <a:xfrm>
            <a:off x="393700" y="4062261"/>
            <a:ext cx="1498601" cy="1493989"/>
            <a:chOff x="393700" y="4062261"/>
            <a:chExt cx="1498601" cy="1493989"/>
          </a:xfrm>
        </p:grpSpPr>
        <p:sp>
          <p:nvSpPr>
            <p:cNvPr id="12" name="Title 1">
              <a:extLst>
                <a:ext uri="{FF2B5EF4-FFF2-40B4-BE49-F238E27FC236}">
                  <a16:creationId xmlns:a16="http://schemas.microsoft.com/office/drawing/2014/main" id="{B9C4EFAB-4556-4A72-A91A-0688459D819D}"/>
                </a:ext>
              </a:extLst>
            </p:cNvPr>
            <p:cNvSpPr txBox="1">
              <a:spLocks/>
            </p:cNvSpPr>
            <p:nvPr/>
          </p:nvSpPr>
          <p:spPr>
            <a:xfrm>
              <a:off x="393700" y="4062261"/>
              <a:ext cx="1498601" cy="1167114"/>
            </a:xfrm>
            <a:prstGeom prst="rect">
              <a:avLst/>
            </a:prstGeom>
          </p:spPr>
          <p:txBody>
            <a:bodyPr vert="horz" wrap="square" lIns="0" tIns="0" rIns="0" bIns="0" rtlCol="0" anchor="t">
              <a:sp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 Black" panose="020B0803020203020204" pitchFamily="34" charset="0"/>
                  <a:ea typeface="+mj-ea"/>
                  <a:cs typeface="+mj-cs"/>
                </a:defRPr>
              </a:lvl1pPr>
            </a:lstStyle>
            <a:p>
              <a:r>
                <a:rPr lang="en-US" sz="1200" dirty="0">
                  <a:latin typeface="Avenir" panose="020B0503020203020204" pitchFamily="34" charset="0"/>
                </a:rPr>
                <a:t>Lorem ipsum dolor sit </a:t>
              </a:r>
              <a:r>
                <a:rPr lang="en-US" sz="1200" dirty="0" err="1">
                  <a:latin typeface="Avenir" panose="020B0503020203020204" pitchFamily="34" charset="0"/>
                </a:rPr>
                <a:t>amet</a:t>
              </a:r>
              <a:r>
                <a:rPr lang="en-US" sz="1200" dirty="0">
                  <a:latin typeface="Avenir" panose="020B0503020203020204" pitchFamily="34" charset="0"/>
                </a:rPr>
                <a:t>, </a:t>
              </a:r>
              <a:r>
                <a:rPr lang="en-US" sz="1200" dirty="0" err="1">
                  <a:latin typeface="Avenir" panose="020B0503020203020204" pitchFamily="34" charset="0"/>
                </a:rPr>
                <a:t>consectetur</a:t>
              </a:r>
              <a:r>
                <a:rPr lang="en-US" sz="1200" dirty="0">
                  <a:latin typeface="Avenir" panose="020B0503020203020204" pitchFamily="34" charset="0"/>
                </a:rPr>
                <a:t> </a:t>
              </a:r>
              <a:r>
                <a:rPr lang="en-US" sz="1200" dirty="0" err="1">
                  <a:latin typeface="Avenir" panose="020B0503020203020204" pitchFamily="34" charset="0"/>
                </a:rPr>
                <a:t>adipiscing</a:t>
              </a:r>
              <a:r>
                <a:rPr lang="en-US" sz="1200" dirty="0">
                  <a:latin typeface="Avenir" panose="020B0503020203020204" pitchFamily="34" charset="0"/>
                </a:rPr>
                <a:t> </a:t>
              </a:r>
              <a:r>
                <a:rPr lang="en-US" sz="1200" dirty="0" err="1">
                  <a:latin typeface="Avenir" panose="020B0503020203020204" pitchFamily="34" charset="0"/>
                </a:rPr>
                <a:t>elit</a:t>
              </a:r>
              <a:r>
                <a:rPr lang="en-US" sz="1200" dirty="0">
                  <a:latin typeface="Avenir" panose="020B0503020203020204" pitchFamily="34" charset="0"/>
                </a:rPr>
                <a:t>, sed do </a:t>
              </a:r>
              <a:r>
                <a:rPr lang="en-US" sz="1200" dirty="0" err="1">
                  <a:latin typeface="Avenir" panose="020B0503020203020204" pitchFamily="34" charset="0"/>
                </a:rPr>
                <a:t>eiusmod</a:t>
              </a:r>
              <a:r>
                <a:rPr lang="en-US" sz="1200" dirty="0">
                  <a:latin typeface="Avenir" panose="020B0503020203020204" pitchFamily="34" charset="0"/>
                </a:rPr>
                <a:t> </a:t>
              </a:r>
              <a:r>
                <a:rPr lang="en-US" sz="1200" dirty="0" err="1">
                  <a:latin typeface="Avenir" panose="020B0503020203020204" pitchFamily="34" charset="0"/>
                </a:rPr>
                <a:t>tempor</a:t>
              </a:r>
              <a:r>
                <a:rPr lang="en-US" sz="1200" dirty="0">
                  <a:latin typeface="Avenir" panose="020B0503020203020204" pitchFamily="34" charset="0"/>
                </a:rPr>
                <a:t> </a:t>
              </a:r>
              <a:r>
                <a:rPr lang="en-US" sz="1200" dirty="0" err="1">
                  <a:latin typeface="Avenir" panose="020B0503020203020204" pitchFamily="34" charset="0"/>
                </a:rPr>
                <a:t>incididunt</a:t>
              </a:r>
              <a:r>
                <a:rPr lang="en-US" sz="1200" dirty="0">
                  <a:latin typeface="Avenir" panose="020B0503020203020204" pitchFamily="34" charset="0"/>
                </a:rPr>
                <a:t> </a:t>
              </a:r>
              <a:r>
                <a:rPr lang="en-US" sz="1200" dirty="0" err="1">
                  <a:latin typeface="Avenir" panose="020B0503020203020204" pitchFamily="34" charset="0"/>
                </a:rPr>
                <a:t>ut</a:t>
              </a:r>
              <a:r>
                <a:rPr lang="en-US" sz="1200" dirty="0">
                  <a:latin typeface="Avenir" panose="020B0503020203020204" pitchFamily="34" charset="0"/>
                </a:rPr>
                <a:t> </a:t>
              </a:r>
              <a:r>
                <a:rPr lang="en-US" sz="1200" dirty="0" err="1">
                  <a:latin typeface="Avenir" panose="020B0503020203020204" pitchFamily="34" charset="0"/>
                </a:rPr>
                <a:t>labore</a:t>
              </a:r>
              <a:r>
                <a:rPr lang="en-US" sz="1200" dirty="0">
                  <a:latin typeface="Avenir" panose="020B0503020203020204" pitchFamily="34" charset="0"/>
                </a:rPr>
                <a:t> et dolore magna </a:t>
              </a:r>
              <a:r>
                <a:rPr lang="en-US" sz="1200" dirty="0" err="1">
                  <a:latin typeface="Avenir" panose="020B0503020203020204" pitchFamily="34" charset="0"/>
                </a:rPr>
                <a:t>aliqua</a:t>
              </a:r>
              <a:r>
                <a:rPr lang="en-US" sz="1200" dirty="0">
                  <a:latin typeface="Avenir" panose="020B0503020203020204" pitchFamily="34" charset="0"/>
                </a:rPr>
                <a:t>.</a:t>
              </a:r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1BD36697-027F-4F50-9A88-FD08CAF0DC0D}"/>
                </a:ext>
              </a:extLst>
            </p:cNvPr>
            <p:cNvCxnSpPr>
              <a:cxnSpLocks/>
            </p:cNvCxnSpPr>
            <p:nvPr/>
          </p:nvCxnSpPr>
          <p:spPr>
            <a:xfrm>
              <a:off x="1009190" y="5556250"/>
              <a:ext cx="267620" cy="0"/>
            </a:xfrm>
            <a:prstGeom prst="line">
              <a:avLst/>
            </a:prstGeom>
            <a:ln w="38100" cap="rnd"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F20D09A-AEBC-4DE5-A2C7-2AC0B1A24D2C}"/>
              </a:ext>
            </a:extLst>
          </p:cNvPr>
          <p:cNvGrpSpPr/>
          <p:nvPr/>
        </p:nvGrpSpPr>
        <p:grpSpPr>
          <a:xfrm>
            <a:off x="694297" y="2921263"/>
            <a:ext cx="897407" cy="897407"/>
            <a:chOff x="694297" y="2921263"/>
            <a:chExt cx="897407" cy="897407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38B7C36D-DD89-47D3-88A8-DE11750E7CFD}"/>
                </a:ext>
              </a:extLst>
            </p:cNvPr>
            <p:cNvSpPr/>
            <p:nvPr/>
          </p:nvSpPr>
          <p:spPr>
            <a:xfrm>
              <a:off x="694297" y="2921263"/>
              <a:ext cx="897407" cy="897407"/>
            </a:xfrm>
            <a:prstGeom prst="ellipse">
              <a:avLst/>
            </a:prstGeom>
            <a:pattFill prst="dkDnDiag">
              <a:fgClr>
                <a:schemeClr val="accent4">
                  <a:lumMod val="60000"/>
                  <a:lumOff val="40000"/>
                </a:schemeClr>
              </a:fgClr>
              <a:bgClr>
                <a:schemeClr val="bg1"/>
              </a:bgClr>
            </a:patt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BA333854-947B-40E8-A52D-854969863C30}"/>
                </a:ext>
              </a:extLst>
            </p:cNvPr>
            <p:cNvSpPr/>
            <p:nvPr/>
          </p:nvSpPr>
          <p:spPr>
            <a:xfrm>
              <a:off x="776716" y="3003682"/>
              <a:ext cx="732569" cy="73256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38100">
              <a:noFill/>
            </a:ln>
            <a:effectLst>
              <a:outerShdw blurRad="114300" sx="96000" sy="96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reeform 35">
              <a:extLst>
                <a:ext uri="{FF2B5EF4-FFF2-40B4-BE49-F238E27FC236}">
                  <a16:creationId xmlns:a16="http://schemas.microsoft.com/office/drawing/2014/main" id="{EF368EBA-F80D-46DE-A51C-48E1E62AC8D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62025" y="3188197"/>
              <a:ext cx="361950" cy="363538"/>
            </a:xfrm>
            <a:custGeom>
              <a:avLst/>
              <a:gdLst>
                <a:gd name="T0" fmla="*/ 48 w 96"/>
                <a:gd name="T1" fmla="*/ 0 h 96"/>
                <a:gd name="T2" fmla="*/ 0 w 96"/>
                <a:gd name="T3" fmla="*/ 48 h 96"/>
                <a:gd name="T4" fmla="*/ 48 w 96"/>
                <a:gd name="T5" fmla="*/ 96 h 96"/>
                <a:gd name="T6" fmla="*/ 96 w 96"/>
                <a:gd name="T7" fmla="*/ 48 h 96"/>
                <a:gd name="T8" fmla="*/ 48 w 96"/>
                <a:gd name="T9" fmla="*/ 0 h 96"/>
                <a:gd name="T10" fmla="*/ 63 w 96"/>
                <a:gd name="T11" fmla="*/ 88 h 96"/>
                <a:gd name="T12" fmla="*/ 63 w 96"/>
                <a:gd name="T13" fmla="*/ 88 h 96"/>
                <a:gd name="T14" fmla="*/ 33 w 96"/>
                <a:gd name="T15" fmla="*/ 88 h 96"/>
                <a:gd name="T16" fmla="*/ 31 w 96"/>
                <a:gd name="T17" fmla="*/ 86 h 96"/>
                <a:gd name="T18" fmla="*/ 48 w 96"/>
                <a:gd name="T19" fmla="*/ 64 h 96"/>
                <a:gd name="T20" fmla="*/ 65 w 96"/>
                <a:gd name="T21" fmla="*/ 86 h 96"/>
                <a:gd name="T22" fmla="*/ 65 w 96"/>
                <a:gd name="T23" fmla="*/ 86 h 96"/>
                <a:gd name="T24" fmla="*/ 63 w 96"/>
                <a:gd name="T25" fmla="*/ 88 h 96"/>
                <a:gd name="T26" fmla="*/ 36 w 96"/>
                <a:gd name="T27" fmla="*/ 50 h 96"/>
                <a:gd name="T28" fmla="*/ 48 w 96"/>
                <a:gd name="T29" fmla="*/ 38 h 96"/>
                <a:gd name="T30" fmla="*/ 60 w 96"/>
                <a:gd name="T31" fmla="*/ 50 h 96"/>
                <a:gd name="T32" fmla="*/ 48 w 96"/>
                <a:gd name="T33" fmla="*/ 62 h 96"/>
                <a:gd name="T34" fmla="*/ 36 w 96"/>
                <a:gd name="T35" fmla="*/ 50 h 96"/>
                <a:gd name="T36" fmla="*/ 66 w 96"/>
                <a:gd name="T37" fmla="*/ 68 h 96"/>
                <a:gd name="T38" fmla="*/ 64 w 96"/>
                <a:gd name="T39" fmla="*/ 67 h 96"/>
                <a:gd name="T40" fmla="*/ 64 w 96"/>
                <a:gd name="T41" fmla="*/ 64 h 96"/>
                <a:gd name="T42" fmla="*/ 71 w 96"/>
                <a:gd name="T43" fmla="*/ 48 h 96"/>
                <a:gd name="T44" fmla="*/ 64 w 96"/>
                <a:gd name="T45" fmla="*/ 32 h 96"/>
                <a:gd name="T46" fmla="*/ 32 w 96"/>
                <a:gd name="T47" fmla="*/ 32 h 96"/>
                <a:gd name="T48" fmla="*/ 25 w 96"/>
                <a:gd name="T49" fmla="*/ 48 h 96"/>
                <a:gd name="T50" fmla="*/ 32 w 96"/>
                <a:gd name="T51" fmla="*/ 64 h 96"/>
                <a:gd name="T52" fmla="*/ 32 w 96"/>
                <a:gd name="T53" fmla="*/ 67 h 96"/>
                <a:gd name="T54" fmla="*/ 29 w 96"/>
                <a:gd name="T55" fmla="*/ 67 h 96"/>
                <a:gd name="T56" fmla="*/ 21 w 96"/>
                <a:gd name="T57" fmla="*/ 48 h 96"/>
                <a:gd name="T58" fmla="*/ 29 w 96"/>
                <a:gd name="T59" fmla="*/ 29 h 96"/>
                <a:gd name="T60" fmla="*/ 67 w 96"/>
                <a:gd name="T61" fmla="*/ 29 h 96"/>
                <a:gd name="T62" fmla="*/ 75 w 96"/>
                <a:gd name="T63" fmla="*/ 48 h 96"/>
                <a:gd name="T64" fmla="*/ 67 w 96"/>
                <a:gd name="T65" fmla="*/ 67 h 96"/>
                <a:gd name="T66" fmla="*/ 66 w 96"/>
                <a:gd name="T67" fmla="*/ 68 h 96"/>
                <a:gd name="T68" fmla="*/ 76 w 96"/>
                <a:gd name="T69" fmla="*/ 76 h 96"/>
                <a:gd name="T70" fmla="*/ 73 w 96"/>
                <a:gd name="T71" fmla="*/ 76 h 96"/>
                <a:gd name="T72" fmla="*/ 73 w 96"/>
                <a:gd name="T73" fmla="*/ 73 h 96"/>
                <a:gd name="T74" fmla="*/ 84 w 96"/>
                <a:gd name="T75" fmla="*/ 48 h 96"/>
                <a:gd name="T76" fmla="*/ 73 w 96"/>
                <a:gd name="T77" fmla="*/ 23 h 96"/>
                <a:gd name="T78" fmla="*/ 23 w 96"/>
                <a:gd name="T79" fmla="*/ 23 h 96"/>
                <a:gd name="T80" fmla="*/ 23 w 96"/>
                <a:gd name="T81" fmla="*/ 73 h 96"/>
                <a:gd name="T82" fmla="*/ 23 w 96"/>
                <a:gd name="T83" fmla="*/ 76 h 96"/>
                <a:gd name="T84" fmla="*/ 21 w 96"/>
                <a:gd name="T85" fmla="*/ 77 h 96"/>
                <a:gd name="T86" fmla="*/ 20 w 96"/>
                <a:gd name="T87" fmla="*/ 76 h 96"/>
                <a:gd name="T88" fmla="*/ 20 w 96"/>
                <a:gd name="T89" fmla="*/ 20 h 96"/>
                <a:gd name="T90" fmla="*/ 76 w 96"/>
                <a:gd name="T91" fmla="*/ 20 h 96"/>
                <a:gd name="T92" fmla="*/ 88 w 96"/>
                <a:gd name="T93" fmla="*/ 48 h 96"/>
                <a:gd name="T94" fmla="*/ 76 w 96"/>
                <a:gd name="T95" fmla="*/ 7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96" h="96">
                  <a:moveTo>
                    <a:pt x="48" y="0"/>
                  </a:moveTo>
                  <a:cubicBezTo>
                    <a:pt x="22" y="0"/>
                    <a:pt x="0" y="21"/>
                    <a:pt x="0" y="48"/>
                  </a:cubicBezTo>
                  <a:cubicBezTo>
                    <a:pt x="0" y="75"/>
                    <a:pt x="22" y="96"/>
                    <a:pt x="48" y="96"/>
                  </a:cubicBezTo>
                  <a:cubicBezTo>
                    <a:pt x="75" y="96"/>
                    <a:pt x="96" y="75"/>
                    <a:pt x="96" y="48"/>
                  </a:cubicBezTo>
                  <a:cubicBezTo>
                    <a:pt x="96" y="21"/>
                    <a:pt x="75" y="0"/>
                    <a:pt x="48" y="0"/>
                  </a:cubicBezTo>
                  <a:close/>
                  <a:moveTo>
                    <a:pt x="63" y="88"/>
                  </a:moveTo>
                  <a:cubicBezTo>
                    <a:pt x="63" y="88"/>
                    <a:pt x="63" y="88"/>
                    <a:pt x="63" y="88"/>
                  </a:cubicBezTo>
                  <a:cubicBezTo>
                    <a:pt x="33" y="88"/>
                    <a:pt x="33" y="88"/>
                    <a:pt x="33" y="88"/>
                  </a:cubicBezTo>
                  <a:cubicBezTo>
                    <a:pt x="32" y="88"/>
                    <a:pt x="31" y="87"/>
                    <a:pt x="31" y="86"/>
                  </a:cubicBezTo>
                  <a:cubicBezTo>
                    <a:pt x="31" y="77"/>
                    <a:pt x="38" y="64"/>
                    <a:pt x="48" y="64"/>
                  </a:cubicBezTo>
                  <a:cubicBezTo>
                    <a:pt x="58" y="64"/>
                    <a:pt x="65" y="77"/>
                    <a:pt x="65" y="86"/>
                  </a:cubicBezTo>
                  <a:cubicBezTo>
                    <a:pt x="65" y="86"/>
                    <a:pt x="65" y="86"/>
                    <a:pt x="65" y="86"/>
                  </a:cubicBezTo>
                  <a:cubicBezTo>
                    <a:pt x="65" y="87"/>
                    <a:pt x="64" y="88"/>
                    <a:pt x="63" y="88"/>
                  </a:cubicBezTo>
                  <a:close/>
                  <a:moveTo>
                    <a:pt x="36" y="50"/>
                  </a:moveTo>
                  <a:cubicBezTo>
                    <a:pt x="36" y="43"/>
                    <a:pt x="41" y="38"/>
                    <a:pt x="48" y="38"/>
                  </a:cubicBezTo>
                  <a:cubicBezTo>
                    <a:pt x="55" y="38"/>
                    <a:pt x="60" y="43"/>
                    <a:pt x="60" y="50"/>
                  </a:cubicBezTo>
                  <a:cubicBezTo>
                    <a:pt x="60" y="56"/>
                    <a:pt x="55" y="62"/>
                    <a:pt x="48" y="62"/>
                  </a:cubicBezTo>
                  <a:cubicBezTo>
                    <a:pt x="41" y="62"/>
                    <a:pt x="36" y="56"/>
                    <a:pt x="36" y="50"/>
                  </a:cubicBezTo>
                  <a:close/>
                  <a:moveTo>
                    <a:pt x="66" y="68"/>
                  </a:moveTo>
                  <a:cubicBezTo>
                    <a:pt x="65" y="68"/>
                    <a:pt x="65" y="67"/>
                    <a:pt x="64" y="67"/>
                  </a:cubicBezTo>
                  <a:cubicBezTo>
                    <a:pt x="63" y="66"/>
                    <a:pt x="63" y="65"/>
                    <a:pt x="64" y="64"/>
                  </a:cubicBezTo>
                  <a:cubicBezTo>
                    <a:pt x="68" y="60"/>
                    <a:pt x="71" y="54"/>
                    <a:pt x="71" y="48"/>
                  </a:cubicBezTo>
                  <a:cubicBezTo>
                    <a:pt x="71" y="42"/>
                    <a:pt x="68" y="36"/>
                    <a:pt x="64" y="32"/>
                  </a:cubicBezTo>
                  <a:cubicBezTo>
                    <a:pt x="55" y="23"/>
                    <a:pt x="41" y="23"/>
                    <a:pt x="32" y="32"/>
                  </a:cubicBezTo>
                  <a:cubicBezTo>
                    <a:pt x="28" y="36"/>
                    <a:pt x="25" y="42"/>
                    <a:pt x="25" y="48"/>
                  </a:cubicBezTo>
                  <a:cubicBezTo>
                    <a:pt x="25" y="54"/>
                    <a:pt x="28" y="60"/>
                    <a:pt x="32" y="64"/>
                  </a:cubicBezTo>
                  <a:cubicBezTo>
                    <a:pt x="33" y="65"/>
                    <a:pt x="33" y="66"/>
                    <a:pt x="32" y="67"/>
                  </a:cubicBezTo>
                  <a:cubicBezTo>
                    <a:pt x="31" y="68"/>
                    <a:pt x="30" y="68"/>
                    <a:pt x="29" y="67"/>
                  </a:cubicBezTo>
                  <a:cubicBezTo>
                    <a:pt x="24" y="62"/>
                    <a:pt x="21" y="55"/>
                    <a:pt x="21" y="48"/>
                  </a:cubicBezTo>
                  <a:cubicBezTo>
                    <a:pt x="21" y="41"/>
                    <a:pt x="24" y="34"/>
                    <a:pt x="29" y="29"/>
                  </a:cubicBezTo>
                  <a:cubicBezTo>
                    <a:pt x="40" y="19"/>
                    <a:pt x="57" y="19"/>
                    <a:pt x="67" y="29"/>
                  </a:cubicBezTo>
                  <a:cubicBezTo>
                    <a:pt x="72" y="34"/>
                    <a:pt x="75" y="41"/>
                    <a:pt x="75" y="48"/>
                  </a:cubicBezTo>
                  <a:cubicBezTo>
                    <a:pt x="75" y="55"/>
                    <a:pt x="72" y="62"/>
                    <a:pt x="67" y="67"/>
                  </a:cubicBezTo>
                  <a:cubicBezTo>
                    <a:pt x="67" y="67"/>
                    <a:pt x="66" y="68"/>
                    <a:pt x="66" y="68"/>
                  </a:cubicBezTo>
                  <a:close/>
                  <a:moveTo>
                    <a:pt x="76" y="76"/>
                  </a:moveTo>
                  <a:cubicBezTo>
                    <a:pt x="76" y="77"/>
                    <a:pt x="74" y="77"/>
                    <a:pt x="73" y="76"/>
                  </a:cubicBezTo>
                  <a:cubicBezTo>
                    <a:pt x="73" y="76"/>
                    <a:pt x="73" y="74"/>
                    <a:pt x="73" y="73"/>
                  </a:cubicBezTo>
                  <a:cubicBezTo>
                    <a:pt x="80" y="67"/>
                    <a:pt x="84" y="58"/>
                    <a:pt x="84" y="48"/>
                  </a:cubicBezTo>
                  <a:cubicBezTo>
                    <a:pt x="84" y="38"/>
                    <a:pt x="80" y="29"/>
                    <a:pt x="73" y="23"/>
                  </a:cubicBezTo>
                  <a:cubicBezTo>
                    <a:pt x="59" y="9"/>
                    <a:pt x="37" y="9"/>
                    <a:pt x="23" y="23"/>
                  </a:cubicBezTo>
                  <a:cubicBezTo>
                    <a:pt x="9" y="37"/>
                    <a:pt x="9" y="59"/>
                    <a:pt x="23" y="73"/>
                  </a:cubicBezTo>
                  <a:cubicBezTo>
                    <a:pt x="23" y="74"/>
                    <a:pt x="23" y="76"/>
                    <a:pt x="23" y="76"/>
                  </a:cubicBezTo>
                  <a:cubicBezTo>
                    <a:pt x="22" y="77"/>
                    <a:pt x="22" y="77"/>
                    <a:pt x="21" y="77"/>
                  </a:cubicBezTo>
                  <a:cubicBezTo>
                    <a:pt x="21" y="77"/>
                    <a:pt x="20" y="77"/>
                    <a:pt x="20" y="76"/>
                  </a:cubicBezTo>
                  <a:cubicBezTo>
                    <a:pt x="4" y="61"/>
                    <a:pt x="4" y="35"/>
                    <a:pt x="20" y="20"/>
                  </a:cubicBezTo>
                  <a:cubicBezTo>
                    <a:pt x="35" y="4"/>
                    <a:pt x="61" y="4"/>
                    <a:pt x="76" y="20"/>
                  </a:cubicBezTo>
                  <a:cubicBezTo>
                    <a:pt x="84" y="27"/>
                    <a:pt x="88" y="37"/>
                    <a:pt x="88" y="48"/>
                  </a:cubicBezTo>
                  <a:cubicBezTo>
                    <a:pt x="88" y="59"/>
                    <a:pt x="84" y="69"/>
                    <a:pt x="76" y="76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11550F6-982B-44F6-8FDC-CB38A36CD01D}"/>
              </a:ext>
            </a:extLst>
          </p:cNvPr>
          <p:cNvGrpSpPr/>
          <p:nvPr/>
        </p:nvGrpSpPr>
        <p:grpSpPr>
          <a:xfrm>
            <a:off x="2374900" y="4062261"/>
            <a:ext cx="1498601" cy="1493989"/>
            <a:chOff x="2374900" y="4062261"/>
            <a:chExt cx="1498601" cy="1493989"/>
          </a:xfrm>
        </p:grpSpPr>
        <p:sp>
          <p:nvSpPr>
            <p:cNvPr id="19" name="Title 1">
              <a:extLst>
                <a:ext uri="{FF2B5EF4-FFF2-40B4-BE49-F238E27FC236}">
                  <a16:creationId xmlns:a16="http://schemas.microsoft.com/office/drawing/2014/main" id="{12EF720C-22F4-409C-9E89-16D6207B6453}"/>
                </a:ext>
              </a:extLst>
            </p:cNvPr>
            <p:cNvSpPr txBox="1">
              <a:spLocks/>
            </p:cNvSpPr>
            <p:nvPr/>
          </p:nvSpPr>
          <p:spPr>
            <a:xfrm>
              <a:off x="2374900" y="4062261"/>
              <a:ext cx="1498601" cy="1167114"/>
            </a:xfrm>
            <a:prstGeom prst="rect">
              <a:avLst/>
            </a:prstGeom>
          </p:spPr>
          <p:txBody>
            <a:bodyPr vert="horz" wrap="square" lIns="0" tIns="0" rIns="0" bIns="0" rtlCol="0" anchor="t">
              <a:sp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 Black" panose="020B0803020203020204" pitchFamily="34" charset="0"/>
                  <a:ea typeface="+mj-ea"/>
                  <a:cs typeface="+mj-cs"/>
                </a:defRPr>
              </a:lvl1pPr>
            </a:lstStyle>
            <a:p>
              <a:r>
                <a:rPr lang="en-US" sz="1200" dirty="0">
                  <a:latin typeface="Avenir" panose="020B0503020203020204" pitchFamily="34" charset="0"/>
                </a:rPr>
                <a:t>Lorem ipsum dolor sit </a:t>
              </a:r>
              <a:r>
                <a:rPr lang="en-US" sz="1200" dirty="0" err="1">
                  <a:latin typeface="Avenir" panose="020B0503020203020204" pitchFamily="34" charset="0"/>
                </a:rPr>
                <a:t>amet</a:t>
              </a:r>
              <a:r>
                <a:rPr lang="en-US" sz="1200" dirty="0">
                  <a:latin typeface="Avenir" panose="020B0503020203020204" pitchFamily="34" charset="0"/>
                </a:rPr>
                <a:t>, </a:t>
              </a:r>
              <a:r>
                <a:rPr lang="en-US" sz="1200" dirty="0" err="1">
                  <a:latin typeface="Avenir" panose="020B0503020203020204" pitchFamily="34" charset="0"/>
                </a:rPr>
                <a:t>consectetur</a:t>
              </a:r>
              <a:r>
                <a:rPr lang="en-US" sz="1200" dirty="0">
                  <a:latin typeface="Avenir" panose="020B0503020203020204" pitchFamily="34" charset="0"/>
                </a:rPr>
                <a:t> </a:t>
              </a:r>
              <a:r>
                <a:rPr lang="en-US" sz="1200" dirty="0" err="1">
                  <a:latin typeface="Avenir" panose="020B0503020203020204" pitchFamily="34" charset="0"/>
                </a:rPr>
                <a:t>adipiscing</a:t>
              </a:r>
              <a:r>
                <a:rPr lang="en-US" sz="1200" dirty="0">
                  <a:latin typeface="Avenir" panose="020B0503020203020204" pitchFamily="34" charset="0"/>
                </a:rPr>
                <a:t> </a:t>
              </a:r>
              <a:r>
                <a:rPr lang="en-US" sz="1200" dirty="0" err="1">
                  <a:latin typeface="Avenir" panose="020B0503020203020204" pitchFamily="34" charset="0"/>
                </a:rPr>
                <a:t>elit</a:t>
              </a:r>
              <a:r>
                <a:rPr lang="en-US" sz="1200" dirty="0">
                  <a:latin typeface="Avenir" panose="020B0503020203020204" pitchFamily="34" charset="0"/>
                </a:rPr>
                <a:t>, sed do </a:t>
              </a:r>
              <a:r>
                <a:rPr lang="en-US" sz="1200" dirty="0" err="1">
                  <a:latin typeface="Avenir" panose="020B0503020203020204" pitchFamily="34" charset="0"/>
                </a:rPr>
                <a:t>eiusmod</a:t>
              </a:r>
              <a:r>
                <a:rPr lang="en-US" sz="1200" dirty="0">
                  <a:latin typeface="Avenir" panose="020B0503020203020204" pitchFamily="34" charset="0"/>
                </a:rPr>
                <a:t> </a:t>
              </a:r>
              <a:r>
                <a:rPr lang="en-US" sz="1200" dirty="0" err="1">
                  <a:latin typeface="Avenir" panose="020B0503020203020204" pitchFamily="34" charset="0"/>
                </a:rPr>
                <a:t>tempor</a:t>
              </a:r>
              <a:r>
                <a:rPr lang="en-US" sz="1200" dirty="0">
                  <a:latin typeface="Avenir" panose="020B0503020203020204" pitchFamily="34" charset="0"/>
                </a:rPr>
                <a:t> </a:t>
              </a:r>
              <a:r>
                <a:rPr lang="en-US" sz="1200" dirty="0" err="1">
                  <a:latin typeface="Avenir" panose="020B0503020203020204" pitchFamily="34" charset="0"/>
                </a:rPr>
                <a:t>incididunt</a:t>
              </a:r>
              <a:r>
                <a:rPr lang="en-US" sz="1200" dirty="0">
                  <a:latin typeface="Avenir" panose="020B0503020203020204" pitchFamily="34" charset="0"/>
                </a:rPr>
                <a:t> </a:t>
              </a:r>
              <a:r>
                <a:rPr lang="en-US" sz="1200" dirty="0" err="1">
                  <a:latin typeface="Avenir" panose="020B0503020203020204" pitchFamily="34" charset="0"/>
                </a:rPr>
                <a:t>ut</a:t>
              </a:r>
              <a:r>
                <a:rPr lang="en-US" sz="1200" dirty="0">
                  <a:latin typeface="Avenir" panose="020B0503020203020204" pitchFamily="34" charset="0"/>
                </a:rPr>
                <a:t> </a:t>
              </a:r>
              <a:r>
                <a:rPr lang="en-US" sz="1200" dirty="0" err="1">
                  <a:latin typeface="Avenir" panose="020B0503020203020204" pitchFamily="34" charset="0"/>
                </a:rPr>
                <a:t>labore</a:t>
              </a:r>
              <a:r>
                <a:rPr lang="en-US" sz="1200" dirty="0">
                  <a:latin typeface="Avenir" panose="020B0503020203020204" pitchFamily="34" charset="0"/>
                </a:rPr>
                <a:t> et dolore magna </a:t>
              </a:r>
              <a:r>
                <a:rPr lang="en-US" sz="1200" dirty="0" err="1">
                  <a:latin typeface="Avenir" panose="020B0503020203020204" pitchFamily="34" charset="0"/>
                </a:rPr>
                <a:t>aliqua</a:t>
              </a:r>
              <a:r>
                <a:rPr lang="en-US" sz="1200" dirty="0">
                  <a:latin typeface="Avenir" panose="020B0503020203020204" pitchFamily="34" charset="0"/>
                </a:rPr>
                <a:t>.</a:t>
              </a:r>
            </a:p>
          </p:txBody>
        </p: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E1DAF5FB-F19F-49C2-AC4F-E8BA21CE6006}"/>
                </a:ext>
              </a:extLst>
            </p:cNvPr>
            <p:cNvCxnSpPr>
              <a:cxnSpLocks/>
            </p:cNvCxnSpPr>
            <p:nvPr/>
          </p:nvCxnSpPr>
          <p:spPr>
            <a:xfrm>
              <a:off x="2990390" y="5556250"/>
              <a:ext cx="267620" cy="0"/>
            </a:xfrm>
            <a:prstGeom prst="line">
              <a:avLst/>
            </a:prstGeom>
            <a:ln w="38100" cap="rnd"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2AD1FE8-2F05-4446-8D6B-74E4D9C465F2}"/>
              </a:ext>
            </a:extLst>
          </p:cNvPr>
          <p:cNvGrpSpPr/>
          <p:nvPr/>
        </p:nvGrpSpPr>
        <p:grpSpPr>
          <a:xfrm>
            <a:off x="2675497" y="2921263"/>
            <a:ext cx="897407" cy="897407"/>
            <a:chOff x="2675497" y="2921263"/>
            <a:chExt cx="897407" cy="897407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4D2AC2F0-A606-4C16-BA7E-0CBB417A2BBC}"/>
                </a:ext>
              </a:extLst>
            </p:cNvPr>
            <p:cNvSpPr/>
            <p:nvPr/>
          </p:nvSpPr>
          <p:spPr>
            <a:xfrm>
              <a:off x="2675497" y="2921263"/>
              <a:ext cx="897407" cy="897407"/>
            </a:xfrm>
            <a:prstGeom prst="ellipse">
              <a:avLst/>
            </a:prstGeom>
            <a:pattFill prst="dkDnDiag">
              <a:fgClr>
                <a:schemeClr val="accent4">
                  <a:lumMod val="60000"/>
                  <a:lumOff val="40000"/>
                </a:schemeClr>
              </a:fgClr>
              <a:bgClr>
                <a:schemeClr val="bg1"/>
              </a:bgClr>
            </a:patt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EE60E3E2-2FBC-42DB-B4F8-8421C717C7A8}"/>
                </a:ext>
              </a:extLst>
            </p:cNvPr>
            <p:cNvSpPr/>
            <p:nvPr/>
          </p:nvSpPr>
          <p:spPr>
            <a:xfrm>
              <a:off x="2757916" y="3003682"/>
              <a:ext cx="732569" cy="73256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38100">
              <a:noFill/>
            </a:ln>
            <a:effectLst>
              <a:outerShdw blurRad="114300" sx="96000" sy="96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D52AF068-5E4F-4E11-8442-8D22AA511C8D}"/>
                </a:ext>
              </a:extLst>
            </p:cNvPr>
            <p:cNvGrpSpPr/>
            <p:nvPr/>
          </p:nvGrpSpPr>
          <p:grpSpPr>
            <a:xfrm>
              <a:off x="2944019" y="3188197"/>
              <a:ext cx="360363" cy="363538"/>
              <a:chOff x="8440738" y="2882900"/>
              <a:chExt cx="360363" cy="363538"/>
            </a:xfr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1"/>
            </a:gradFill>
          </p:grpSpPr>
          <p:sp>
            <p:nvSpPr>
              <p:cNvPr id="53" name="Freeform 36">
                <a:extLst>
                  <a:ext uri="{FF2B5EF4-FFF2-40B4-BE49-F238E27FC236}">
                    <a16:creationId xmlns:a16="http://schemas.microsoft.com/office/drawing/2014/main" id="{5E47FCDB-4A89-4D0A-B434-422FED6197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83613" y="3175000"/>
                <a:ext cx="74613" cy="26988"/>
              </a:xfrm>
              <a:custGeom>
                <a:avLst/>
                <a:gdLst>
                  <a:gd name="T0" fmla="*/ 0 w 47"/>
                  <a:gd name="T1" fmla="*/ 17 h 17"/>
                  <a:gd name="T2" fmla="*/ 47 w 47"/>
                  <a:gd name="T3" fmla="*/ 17 h 17"/>
                  <a:gd name="T4" fmla="*/ 23 w 47"/>
                  <a:gd name="T5" fmla="*/ 0 h 17"/>
                  <a:gd name="T6" fmla="*/ 0 w 47"/>
                  <a:gd name="T7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7" h="17">
                    <a:moveTo>
                      <a:pt x="0" y="17"/>
                    </a:moveTo>
                    <a:lnTo>
                      <a:pt x="47" y="17"/>
                    </a:lnTo>
                    <a:lnTo>
                      <a:pt x="23" y="0"/>
                    </a:lnTo>
                    <a:lnTo>
                      <a:pt x="0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54" name="Freeform 37">
                <a:extLst>
                  <a:ext uri="{FF2B5EF4-FFF2-40B4-BE49-F238E27FC236}">
                    <a16:creationId xmlns:a16="http://schemas.microsoft.com/office/drawing/2014/main" id="{EAE65DC5-C5F8-4B14-B367-8B6165D2384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440738" y="2882900"/>
                <a:ext cx="360363" cy="363538"/>
              </a:xfrm>
              <a:custGeom>
                <a:avLst/>
                <a:gdLst>
                  <a:gd name="T0" fmla="*/ 48 w 96"/>
                  <a:gd name="T1" fmla="*/ 0 h 96"/>
                  <a:gd name="T2" fmla="*/ 0 w 96"/>
                  <a:gd name="T3" fmla="*/ 48 h 96"/>
                  <a:gd name="T4" fmla="*/ 48 w 96"/>
                  <a:gd name="T5" fmla="*/ 96 h 96"/>
                  <a:gd name="T6" fmla="*/ 96 w 96"/>
                  <a:gd name="T7" fmla="*/ 48 h 96"/>
                  <a:gd name="T8" fmla="*/ 48 w 96"/>
                  <a:gd name="T9" fmla="*/ 0 h 96"/>
                  <a:gd name="T10" fmla="*/ 66 w 96"/>
                  <a:gd name="T11" fmla="*/ 87 h 96"/>
                  <a:gd name="T12" fmla="*/ 65 w 96"/>
                  <a:gd name="T13" fmla="*/ 88 h 96"/>
                  <a:gd name="T14" fmla="*/ 32 w 96"/>
                  <a:gd name="T15" fmla="*/ 88 h 96"/>
                  <a:gd name="T16" fmla="*/ 30 w 96"/>
                  <a:gd name="T17" fmla="*/ 87 h 96"/>
                  <a:gd name="T18" fmla="*/ 30 w 96"/>
                  <a:gd name="T19" fmla="*/ 85 h 96"/>
                  <a:gd name="T20" fmla="*/ 46 w 96"/>
                  <a:gd name="T21" fmla="*/ 52 h 96"/>
                  <a:gd name="T22" fmla="*/ 46 w 96"/>
                  <a:gd name="T23" fmla="*/ 46 h 96"/>
                  <a:gd name="T24" fmla="*/ 48 w 96"/>
                  <a:gd name="T25" fmla="*/ 44 h 96"/>
                  <a:gd name="T26" fmla="*/ 50 w 96"/>
                  <a:gd name="T27" fmla="*/ 46 h 96"/>
                  <a:gd name="T28" fmla="*/ 50 w 96"/>
                  <a:gd name="T29" fmla="*/ 52 h 96"/>
                  <a:gd name="T30" fmla="*/ 66 w 96"/>
                  <a:gd name="T31" fmla="*/ 85 h 96"/>
                  <a:gd name="T32" fmla="*/ 66 w 96"/>
                  <a:gd name="T33" fmla="*/ 87 h 96"/>
                  <a:gd name="T34" fmla="*/ 34 w 96"/>
                  <a:gd name="T35" fmla="*/ 48 h 96"/>
                  <a:gd name="T36" fmla="*/ 34 w 96"/>
                  <a:gd name="T37" fmla="*/ 48 h 96"/>
                  <a:gd name="T38" fmla="*/ 48 w 96"/>
                  <a:gd name="T39" fmla="*/ 34 h 96"/>
                  <a:gd name="T40" fmla="*/ 62 w 96"/>
                  <a:gd name="T41" fmla="*/ 48 h 96"/>
                  <a:gd name="T42" fmla="*/ 62 w 96"/>
                  <a:gd name="T43" fmla="*/ 48 h 96"/>
                  <a:gd name="T44" fmla="*/ 59 w 96"/>
                  <a:gd name="T45" fmla="*/ 50 h 96"/>
                  <a:gd name="T46" fmla="*/ 58 w 96"/>
                  <a:gd name="T47" fmla="*/ 48 h 96"/>
                  <a:gd name="T48" fmla="*/ 58 w 96"/>
                  <a:gd name="T49" fmla="*/ 48 h 96"/>
                  <a:gd name="T50" fmla="*/ 48 w 96"/>
                  <a:gd name="T51" fmla="*/ 38 h 96"/>
                  <a:gd name="T52" fmla="*/ 38 w 96"/>
                  <a:gd name="T53" fmla="*/ 48 h 96"/>
                  <a:gd name="T54" fmla="*/ 39 w 96"/>
                  <a:gd name="T55" fmla="*/ 48 h 96"/>
                  <a:gd name="T56" fmla="*/ 37 w 96"/>
                  <a:gd name="T57" fmla="*/ 51 h 96"/>
                  <a:gd name="T58" fmla="*/ 37 w 96"/>
                  <a:gd name="T59" fmla="*/ 51 h 96"/>
                  <a:gd name="T60" fmla="*/ 35 w 96"/>
                  <a:gd name="T61" fmla="*/ 49 h 96"/>
                  <a:gd name="T62" fmla="*/ 68 w 96"/>
                  <a:gd name="T63" fmla="*/ 64 h 96"/>
                  <a:gd name="T64" fmla="*/ 67 w 96"/>
                  <a:gd name="T65" fmla="*/ 64 h 96"/>
                  <a:gd name="T66" fmla="*/ 67 w 96"/>
                  <a:gd name="T67" fmla="*/ 61 h 96"/>
                  <a:gd name="T68" fmla="*/ 71 w 96"/>
                  <a:gd name="T69" fmla="*/ 48 h 96"/>
                  <a:gd name="T70" fmla="*/ 48 w 96"/>
                  <a:gd name="T71" fmla="*/ 25 h 96"/>
                  <a:gd name="T72" fmla="*/ 25 w 96"/>
                  <a:gd name="T73" fmla="*/ 48 h 96"/>
                  <a:gd name="T74" fmla="*/ 30 w 96"/>
                  <a:gd name="T75" fmla="*/ 61 h 96"/>
                  <a:gd name="T76" fmla="*/ 29 w 96"/>
                  <a:gd name="T77" fmla="*/ 64 h 96"/>
                  <a:gd name="T78" fmla="*/ 26 w 96"/>
                  <a:gd name="T79" fmla="*/ 64 h 96"/>
                  <a:gd name="T80" fmla="*/ 21 w 96"/>
                  <a:gd name="T81" fmla="*/ 48 h 96"/>
                  <a:gd name="T82" fmla="*/ 48 w 96"/>
                  <a:gd name="T83" fmla="*/ 21 h 96"/>
                  <a:gd name="T84" fmla="*/ 75 w 96"/>
                  <a:gd name="T85" fmla="*/ 48 h 96"/>
                  <a:gd name="T86" fmla="*/ 70 w 96"/>
                  <a:gd name="T87" fmla="*/ 64 h 96"/>
                  <a:gd name="T88" fmla="*/ 68 w 96"/>
                  <a:gd name="T89" fmla="*/ 64 h 96"/>
                  <a:gd name="T90" fmla="*/ 77 w 96"/>
                  <a:gd name="T91" fmla="*/ 76 h 96"/>
                  <a:gd name="T92" fmla="*/ 75 w 96"/>
                  <a:gd name="T93" fmla="*/ 76 h 96"/>
                  <a:gd name="T94" fmla="*/ 74 w 96"/>
                  <a:gd name="T95" fmla="*/ 76 h 96"/>
                  <a:gd name="T96" fmla="*/ 74 w 96"/>
                  <a:gd name="T97" fmla="*/ 73 h 96"/>
                  <a:gd name="T98" fmla="*/ 84 w 96"/>
                  <a:gd name="T99" fmla="*/ 48 h 96"/>
                  <a:gd name="T100" fmla="*/ 48 w 96"/>
                  <a:gd name="T101" fmla="*/ 12 h 96"/>
                  <a:gd name="T102" fmla="*/ 12 w 96"/>
                  <a:gd name="T103" fmla="*/ 48 h 96"/>
                  <a:gd name="T104" fmla="*/ 22 w 96"/>
                  <a:gd name="T105" fmla="*/ 73 h 96"/>
                  <a:gd name="T106" fmla="*/ 22 w 96"/>
                  <a:gd name="T107" fmla="*/ 76 h 96"/>
                  <a:gd name="T108" fmla="*/ 19 w 96"/>
                  <a:gd name="T109" fmla="*/ 76 h 96"/>
                  <a:gd name="T110" fmla="*/ 8 w 96"/>
                  <a:gd name="T111" fmla="*/ 48 h 96"/>
                  <a:gd name="T112" fmla="*/ 48 w 96"/>
                  <a:gd name="T113" fmla="*/ 8 h 96"/>
                  <a:gd name="T114" fmla="*/ 88 w 96"/>
                  <a:gd name="T115" fmla="*/ 48 h 96"/>
                  <a:gd name="T116" fmla="*/ 77 w 96"/>
                  <a:gd name="T117" fmla="*/ 76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96" h="96">
                    <a:moveTo>
                      <a:pt x="48" y="0"/>
                    </a:moveTo>
                    <a:cubicBezTo>
                      <a:pt x="22" y="0"/>
                      <a:pt x="0" y="21"/>
                      <a:pt x="0" y="48"/>
                    </a:cubicBezTo>
                    <a:cubicBezTo>
                      <a:pt x="0" y="75"/>
                      <a:pt x="22" y="96"/>
                      <a:pt x="48" y="96"/>
                    </a:cubicBezTo>
                    <a:cubicBezTo>
                      <a:pt x="75" y="96"/>
                      <a:pt x="96" y="75"/>
                      <a:pt x="96" y="48"/>
                    </a:cubicBezTo>
                    <a:cubicBezTo>
                      <a:pt x="96" y="21"/>
                      <a:pt x="75" y="0"/>
                      <a:pt x="48" y="0"/>
                    </a:cubicBezTo>
                    <a:close/>
                    <a:moveTo>
                      <a:pt x="66" y="87"/>
                    </a:moveTo>
                    <a:cubicBezTo>
                      <a:pt x="66" y="88"/>
                      <a:pt x="65" y="88"/>
                      <a:pt x="65" y="88"/>
                    </a:cubicBezTo>
                    <a:cubicBezTo>
                      <a:pt x="32" y="88"/>
                      <a:pt x="32" y="88"/>
                      <a:pt x="32" y="88"/>
                    </a:cubicBezTo>
                    <a:cubicBezTo>
                      <a:pt x="31" y="88"/>
                      <a:pt x="30" y="88"/>
                      <a:pt x="30" y="87"/>
                    </a:cubicBezTo>
                    <a:cubicBezTo>
                      <a:pt x="29" y="86"/>
                      <a:pt x="29" y="86"/>
                      <a:pt x="30" y="85"/>
                    </a:cubicBezTo>
                    <a:cubicBezTo>
                      <a:pt x="46" y="52"/>
                      <a:pt x="46" y="52"/>
                      <a:pt x="46" y="52"/>
                    </a:cubicBezTo>
                    <a:cubicBezTo>
                      <a:pt x="46" y="46"/>
                      <a:pt x="46" y="46"/>
                      <a:pt x="46" y="46"/>
                    </a:cubicBezTo>
                    <a:cubicBezTo>
                      <a:pt x="46" y="45"/>
                      <a:pt x="47" y="44"/>
                      <a:pt x="48" y="44"/>
                    </a:cubicBezTo>
                    <a:cubicBezTo>
                      <a:pt x="49" y="44"/>
                      <a:pt x="50" y="45"/>
                      <a:pt x="50" y="46"/>
                    </a:cubicBezTo>
                    <a:cubicBezTo>
                      <a:pt x="50" y="52"/>
                      <a:pt x="50" y="52"/>
                      <a:pt x="50" y="52"/>
                    </a:cubicBezTo>
                    <a:cubicBezTo>
                      <a:pt x="66" y="85"/>
                      <a:pt x="66" y="85"/>
                      <a:pt x="66" y="85"/>
                    </a:cubicBezTo>
                    <a:cubicBezTo>
                      <a:pt x="67" y="86"/>
                      <a:pt x="67" y="86"/>
                      <a:pt x="66" y="87"/>
                    </a:cubicBezTo>
                    <a:close/>
                    <a:moveTo>
                      <a:pt x="34" y="48"/>
                    </a:moveTo>
                    <a:cubicBezTo>
                      <a:pt x="34" y="48"/>
                      <a:pt x="34" y="48"/>
                      <a:pt x="34" y="48"/>
                    </a:cubicBezTo>
                    <a:cubicBezTo>
                      <a:pt x="34" y="41"/>
                      <a:pt x="41" y="34"/>
                      <a:pt x="48" y="34"/>
                    </a:cubicBezTo>
                    <a:cubicBezTo>
                      <a:pt x="56" y="34"/>
                      <a:pt x="62" y="41"/>
                      <a:pt x="62" y="48"/>
                    </a:cubicBezTo>
                    <a:cubicBezTo>
                      <a:pt x="62" y="48"/>
                      <a:pt x="62" y="48"/>
                      <a:pt x="62" y="48"/>
                    </a:cubicBezTo>
                    <a:cubicBezTo>
                      <a:pt x="62" y="50"/>
                      <a:pt x="61" y="50"/>
                      <a:pt x="59" y="50"/>
                    </a:cubicBezTo>
                    <a:cubicBezTo>
                      <a:pt x="58" y="50"/>
                      <a:pt x="58" y="50"/>
                      <a:pt x="58" y="48"/>
                    </a:cubicBezTo>
                    <a:cubicBezTo>
                      <a:pt x="58" y="48"/>
                      <a:pt x="58" y="48"/>
                      <a:pt x="58" y="48"/>
                    </a:cubicBezTo>
                    <a:cubicBezTo>
                      <a:pt x="58" y="43"/>
                      <a:pt x="53" y="38"/>
                      <a:pt x="48" y="38"/>
                    </a:cubicBezTo>
                    <a:cubicBezTo>
                      <a:pt x="43" y="38"/>
                      <a:pt x="38" y="43"/>
                      <a:pt x="38" y="48"/>
                    </a:cubicBezTo>
                    <a:cubicBezTo>
                      <a:pt x="39" y="48"/>
                      <a:pt x="39" y="48"/>
                      <a:pt x="39" y="48"/>
                    </a:cubicBezTo>
                    <a:cubicBezTo>
                      <a:pt x="39" y="50"/>
                      <a:pt x="38" y="50"/>
                      <a:pt x="37" y="51"/>
                    </a:cubicBezTo>
                    <a:cubicBezTo>
                      <a:pt x="37" y="51"/>
                      <a:pt x="37" y="51"/>
                      <a:pt x="37" y="51"/>
                    </a:cubicBezTo>
                    <a:cubicBezTo>
                      <a:pt x="35" y="51"/>
                      <a:pt x="35" y="50"/>
                      <a:pt x="35" y="49"/>
                    </a:cubicBezTo>
                    <a:moveTo>
                      <a:pt x="68" y="64"/>
                    </a:moveTo>
                    <a:cubicBezTo>
                      <a:pt x="68" y="64"/>
                      <a:pt x="67" y="64"/>
                      <a:pt x="67" y="64"/>
                    </a:cubicBezTo>
                    <a:cubicBezTo>
                      <a:pt x="66" y="63"/>
                      <a:pt x="66" y="62"/>
                      <a:pt x="67" y="61"/>
                    </a:cubicBezTo>
                    <a:cubicBezTo>
                      <a:pt x="69" y="57"/>
                      <a:pt x="71" y="53"/>
                      <a:pt x="71" y="48"/>
                    </a:cubicBezTo>
                    <a:cubicBezTo>
                      <a:pt x="71" y="35"/>
                      <a:pt x="61" y="25"/>
                      <a:pt x="48" y="25"/>
                    </a:cubicBezTo>
                    <a:cubicBezTo>
                      <a:pt x="35" y="25"/>
                      <a:pt x="25" y="35"/>
                      <a:pt x="25" y="48"/>
                    </a:cubicBezTo>
                    <a:cubicBezTo>
                      <a:pt x="25" y="53"/>
                      <a:pt x="27" y="57"/>
                      <a:pt x="30" y="61"/>
                    </a:cubicBezTo>
                    <a:cubicBezTo>
                      <a:pt x="30" y="62"/>
                      <a:pt x="30" y="63"/>
                      <a:pt x="29" y="64"/>
                    </a:cubicBezTo>
                    <a:cubicBezTo>
                      <a:pt x="28" y="65"/>
                      <a:pt x="27" y="64"/>
                      <a:pt x="26" y="64"/>
                    </a:cubicBezTo>
                    <a:cubicBezTo>
                      <a:pt x="23" y="59"/>
                      <a:pt x="21" y="54"/>
                      <a:pt x="21" y="48"/>
                    </a:cubicBezTo>
                    <a:cubicBezTo>
                      <a:pt x="21" y="33"/>
                      <a:pt x="33" y="21"/>
                      <a:pt x="48" y="21"/>
                    </a:cubicBezTo>
                    <a:cubicBezTo>
                      <a:pt x="63" y="21"/>
                      <a:pt x="75" y="33"/>
                      <a:pt x="75" y="48"/>
                    </a:cubicBezTo>
                    <a:cubicBezTo>
                      <a:pt x="75" y="54"/>
                      <a:pt x="73" y="59"/>
                      <a:pt x="70" y="64"/>
                    </a:cubicBezTo>
                    <a:cubicBezTo>
                      <a:pt x="69" y="64"/>
                      <a:pt x="69" y="64"/>
                      <a:pt x="68" y="64"/>
                    </a:cubicBezTo>
                    <a:close/>
                    <a:moveTo>
                      <a:pt x="77" y="76"/>
                    </a:moveTo>
                    <a:cubicBezTo>
                      <a:pt x="77" y="76"/>
                      <a:pt x="76" y="76"/>
                      <a:pt x="75" y="76"/>
                    </a:cubicBezTo>
                    <a:cubicBezTo>
                      <a:pt x="75" y="76"/>
                      <a:pt x="74" y="76"/>
                      <a:pt x="74" y="76"/>
                    </a:cubicBezTo>
                    <a:cubicBezTo>
                      <a:pt x="73" y="75"/>
                      <a:pt x="73" y="74"/>
                      <a:pt x="74" y="73"/>
                    </a:cubicBezTo>
                    <a:cubicBezTo>
                      <a:pt x="80" y="66"/>
                      <a:pt x="84" y="57"/>
                      <a:pt x="84" y="48"/>
                    </a:cubicBezTo>
                    <a:cubicBezTo>
                      <a:pt x="84" y="28"/>
                      <a:pt x="68" y="12"/>
                      <a:pt x="48" y="12"/>
                    </a:cubicBezTo>
                    <a:cubicBezTo>
                      <a:pt x="28" y="12"/>
                      <a:pt x="12" y="28"/>
                      <a:pt x="12" y="48"/>
                    </a:cubicBezTo>
                    <a:cubicBezTo>
                      <a:pt x="12" y="57"/>
                      <a:pt x="16" y="66"/>
                      <a:pt x="22" y="73"/>
                    </a:cubicBezTo>
                    <a:cubicBezTo>
                      <a:pt x="23" y="74"/>
                      <a:pt x="23" y="75"/>
                      <a:pt x="22" y="76"/>
                    </a:cubicBezTo>
                    <a:cubicBezTo>
                      <a:pt x="21" y="76"/>
                      <a:pt x="20" y="76"/>
                      <a:pt x="19" y="76"/>
                    </a:cubicBezTo>
                    <a:cubicBezTo>
                      <a:pt x="12" y="68"/>
                      <a:pt x="8" y="58"/>
                      <a:pt x="8" y="48"/>
                    </a:cubicBezTo>
                    <a:cubicBezTo>
                      <a:pt x="8" y="26"/>
                      <a:pt x="26" y="8"/>
                      <a:pt x="48" y="8"/>
                    </a:cubicBezTo>
                    <a:cubicBezTo>
                      <a:pt x="70" y="8"/>
                      <a:pt x="88" y="26"/>
                      <a:pt x="88" y="48"/>
                    </a:cubicBezTo>
                    <a:cubicBezTo>
                      <a:pt x="88" y="58"/>
                      <a:pt x="84" y="68"/>
                      <a:pt x="77" y="7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55" name="Freeform 38">
                <a:extLst>
                  <a:ext uri="{FF2B5EF4-FFF2-40B4-BE49-F238E27FC236}">
                    <a16:creationId xmlns:a16="http://schemas.microsoft.com/office/drawing/2014/main" id="{B3A895B5-910D-4B17-9E8A-96847C104A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78850" y="3155950"/>
                <a:ext cx="26988" cy="30163"/>
              </a:xfrm>
              <a:custGeom>
                <a:avLst/>
                <a:gdLst>
                  <a:gd name="T0" fmla="*/ 10 w 17"/>
                  <a:gd name="T1" fmla="*/ 0 h 19"/>
                  <a:gd name="T2" fmla="*/ 0 w 17"/>
                  <a:gd name="T3" fmla="*/ 19 h 19"/>
                  <a:gd name="T4" fmla="*/ 17 w 17"/>
                  <a:gd name="T5" fmla="*/ 7 h 19"/>
                  <a:gd name="T6" fmla="*/ 10 w 17"/>
                  <a:gd name="T7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7" h="19">
                    <a:moveTo>
                      <a:pt x="10" y="0"/>
                    </a:moveTo>
                    <a:lnTo>
                      <a:pt x="0" y="19"/>
                    </a:lnTo>
                    <a:lnTo>
                      <a:pt x="17" y="7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56" name="Freeform 39">
                <a:extLst>
                  <a:ext uri="{FF2B5EF4-FFF2-40B4-BE49-F238E27FC236}">
                    <a16:creationId xmlns:a16="http://schemas.microsoft.com/office/drawing/2014/main" id="{6DB395B7-768E-426C-90D1-556BDE989C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36000" y="3155950"/>
                <a:ext cx="25400" cy="30163"/>
              </a:xfrm>
              <a:custGeom>
                <a:avLst/>
                <a:gdLst>
                  <a:gd name="T0" fmla="*/ 0 w 16"/>
                  <a:gd name="T1" fmla="*/ 7 h 19"/>
                  <a:gd name="T2" fmla="*/ 16 w 16"/>
                  <a:gd name="T3" fmla="*/ 19 h 19"/>
                  <a:gd name="T4" fmla="*/ 9 w 16"/>
                  <a:gd name="T5" fmla="*/ 0 h 19"/>
                  <a:gd name="T6" fmla="*/ 0 w 16"/>
                  <a:gd name="T7" fmla="*/ 7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6" h="19">
                    <a:moveTo>
                      <a:pt x="0" y="7"/>
                    </a:moveTo>
                    <a:lnTo>
                      <a:pt x="16" y="19"/>
                    </a:lnTo>
                    <a:lnTo>
                      <a:pt x="9" y="0"/>
                    </a:lnTo>
                    <a:lnTo>
                      <a:pt x="0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57" name="Freeform 40">
                <a:extLst>
                  <a:ext uri="{FF2B5EF4-FFF2-40B4-BE49-F238E27FC236}">
                    <a16:creationId xmlns:a16="http://schemas.microsoft.com/office/drawing/2014/main" id="{2F782D64-EA37-44C0-9C82-DB3103A172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97900" y="3136900"/>
                <a:ext cx="44450" cy="22225"/>
              </a:xfrm>
              <a:custGeom>
                <a:avLst/>
                <a:gdLst>
                  <a:gd name="T0" fmla="*/ 28 w 28"/>
                  <a:gd name="T1" fmla="*/ 5 h 14"/>
                  <a:gd name="T2" fmla="*/ 26 w 28"/>
                  <a:gd name="T3" fmla="*/ 0 h 14"/>
                  <a:gd name="T4" fmla="*/ 2 w 28"/>
                  <a:gd name="T5" fmla="*/ 0 h 14"/>
                  <a:gd name="T6" fmla="*/ 0 w 28"/>
                  <a:gd name="T7" fmla="*/ 5 h 14"/>
                  <a:gd name="T8" fmla="*/ 14 w 28"/>
                  <a:gd name="T9" fmla="*/ 14 h 14"/>
                  <a:gd name="T10" fmla="*/ 28 w 28"/>
                  <a:gd name="T11" fmla="*/ 5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" h="14">
                    <a:moveTo>
                      <a:pt x="28" y="5"/>
                    </a:moveTo>
                    <a:lnTo>
                      <a:pt x="26" y="0"/>
                    </a:lnTo>
                    <a:lnTo>
                      <a:pt x="2" y="0"/>
                    </a:lnTo>
                    <a:lnTo>
                      <a:pt x="0" y="5"/>
                    </a:lnTo>
                    <a:lnTo>
                      <a:pt x="14" y="14"/>
                    </a:lnTo>
                    <a:lnTo>
                      <a:pt x="28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58" name="Freeform 41">
                <a:extLst>
                  <a:ext uri="{FF2B5EF4-FFF2-40B4-BE49-F238E27FC236}">
                    <a16:creationId xmlns:a16="http://schemas.microsoft.com/office/drawing/2014/main" id="{CD0B2176-E428-40EE-9FD7-989758B093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09013" y="3098800"/>
                <a:ext cx="22225" cy="23813"/>
              </a:xfrm>
              <a:custGeom>
                <a:avLst/>
                <a:gdLst>
                  <a:gd name="T0" fmla="*/ 7 w 14"/>
                  <a:gd name="T1" fmla="*/ 0 h 15"/>
                  <a:gd name="T2" fmla="*/ 0 w 14"/>
                  <a:gd name="T3" fmla="*/ 15 h 15"/>
                  <a:gd name="T4" fmla="*/ 14 w 14"/>
                  <a:gd name="T5" fmla="*/ 15 h 15"/>
                  <a:gd name="T6" fmla="*/ 7 w 14"/>
                  <a:gd name="T7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" h="15">
                    <a:moveTo>
                      <a:pt x="7" y="0"/>
                    </a:moveTo>
                    <a:lnTo>
                      <a:pt x="0" y="15"/>
                    </a:lnTo>
                    <a:lnTo>
                      <a:pt x="14" y="15"/>
                    </a:lnTo>
                    <a:lnTo>
                      <a:pt x="7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F1CDC5D-5A57-406F-83FC-F91D4149470F}"/>
              </a:ext>
            </a:extLst>
          </p:cNvPr>
          <p:cNvGrpSpPr/>
          <p:nvPr/>
        </p:nvGrpSpPr>
        <p:grpSpPr>
          <a:xfrm>
            <a:off x="4356100" y="4062261"/>
            <a:ext cx="1498601" cy="1493989"/>
            <a:chOff x="4356100" y="4062261"/>
            <a:chExt cx="1498601" cy="1493989"/>
          </a:xfrm>
        </p:grpSpPr>
        <p:sp>
          <p:nvSpPr>
            <p:cNvPr id="109" name="Title 1">
              <a:extLst>
                <a:ext uri="{FF2B5EF4-FFF2-40B4-BE49-F238E27FC236}">
                  <a16:creationId xmlns:a16="http://schemas.microsoft.com/office/drawing/2014/main" id="{7431DFCB-568F-404E-B4B4-5BB1BA2C7900}"/>
                </a:ext>
              </a:extLst>
            </p:cNvPr>
            <p:cNvSpPr txBox="1">
              <a:spLocks/>
            </p:cNvSpPr>
            <p:nvPr/>
          </p:nvSpPr>
          <p:spPr>
            <a:xfrm>
              <a:off x="4356100" y="4062261"/>
              <a:ext cx="1498601" cy="1167114"/>
            </a:xfrm>
            <a:prstGeom prst="rect">
              <a:avLst/>
            </a:prstGeom>
          </p:spPr>
          <p:txBody>
            <a:bodyPr vert="horz" wrap="square" lIns="0" tIns="0" rIns="0" bIns="0" rtlCol="0" anchor="t">
              <a:sp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 Black" panose="020B0803020203020204" pitchFamily="34" charset="0"/>
                  <a:ea typeface="+mj-ea"/>
                  <a:cs typeface="+mj-cs"/>
                </a:defRPr>
              </a:lvl1pPr>
            </a:lstStyle>
            <a:p>
              <a:r>
                <a:rPr lang="en-US" sz="1200" dirty="0">
                  <a:latin typeface="Avenir" panose="020B0503020203020204" pitchFamily="34" charset="0"/>
                </a:rPr>
                <a:t>Lorem ipsum dolor sit </a:t>
              </a:r>
              <a:r>
                <a:rPr lang="en-US" sz="1200" dirty="0" err="1">
                  <a:latin typeface="Avenir" panose="020B0503020203020204" pitchFamily="34" charset="0"/>
                </a:rPr>
                <a:t>amet</a:t>
              </a:r>
              <a:r>
                <a:rPr lang="en-US" sz="1200" dirty="0">
                  <a:latin typeface="Avenir" panose="020B0503020203020204" pitchFamily="34" charset="0"/>
                </a:rPr>
                <a:t>, </a:t>
              </a:r>
              <a:r>
                <a:rPr lang="en-US" sz="1200" dirty="0" err="1">
                  <a:latin typeface="Avenir" panose="020B0503020203020204" pitchFamily="34" charset="0"/>
                </a:rPr>
                <a:t>consectetur</a:t>
              </a:r>
              <a:r>
                <a:rPr lang="en-US" sz="1200" dirty="0">
                  <a:latin typeface="Avenir" panose="020B0503020203020204" pitchFamily="34" charset="0"/>
                </a:rPr>
                <a:t> </a:t>
              </a:r>
              <a:r>
                <a:rPr lang="en-US" sz="1200" dirty="0" err="1">
                  <a:latin typeface="Avenir" panose="020B0503020203020204" pitchFamily="34" charset="0"/>
                </a:rPr>
                <a:t>adipiscing</a:t>
              </a:r>
              <a:r>
                <a:rPr lang="en-US" sz="1200" dirty="0">
                  <a:latin typeface="Avenir" panose="020B0503020203020204" pitchFamily="34" charset="0"/>
                </a:rPr>
                <a:t> </a:t>
              </a:r>
              <a:r>
                <a:rPr lang="en-US" sz="1200" dirty="0" err="1">
                  <a:latin typeface="Avenir" panose="020B0503020203020204" pitchFamily="34" charset="0"/>
                </a:rPr>
                <a:t>elit</a:t>
              </a:r>
              <a:r>
                <a:rPr lang="en-US" sz="1200" dirty="0">
                  <a:latin typeface="Avenir" panose="020B0503020203020204" pitchFamily="34" charset="0"/>
                </a:rPr>
                <a:t>, sed do </a:t>
              </a:r>
              <a:r>
                <a:rPr lang="en-US" sz="1200" dirty="0" err="1">
                  <a:latin typeface="Avenir" panose="020B0503020203020204" pitchFamily="34" charset="0"/>
                </a:rPr>
                <a:t>eiusmod</a:t>
              </a:r>
              <a:r>
                <a:rPr lang="en-US" sz="1200" dirty="0">
                  <a:latin typeface="Avenir" panose="020B0503020203020204" pitchFamily="34" charset="0"/>
                </a:rPr>
                <a:t> </a:t>
              </a:r>
              <a:r>
                <a:rPr lang="en-US" sz="1200" dirty="0" err="1">
                  <a:latin typeface="Avenir" panose="020B0503020203020204" pitchFamily="34" charset="0"/>
                </a:rPr>
                <a:t>tempor</a:t>
              </a:r>
              <a:r>
                <a:rPr lang="en-US" sz="1200" dirty="0">
                  <a:latin typeface="Avenir" panose="020B0503020203020204" pitchFamily="34" charset="0"/>
                </a:rPr>
                <a:t> </a:t>
              </a:r>
              <a:r>
                <a:rPr lang="en-US" sz="1200" dirty="0" err="1">
                  <a:latin typeface="Avenir" panose="020B0503020203020204" pitchFamily="34" charset="0"/>
                </a:rPr>
                <a:t>incididunt</a:t>
              </a:r>
              <a:r>
                <a:rPr lang="en-US" sz="1200" dirty="0">
                  <a:latin typeface="Avenir" panose="020B0503020203020204" pitchFamily="34" charset="0"/>
                </a:rPr>
                <a:t> </a:t>
              </a:r>
              <a:r>
                <a:rPr lang="en-US" sz="1200" dirty="0" err="1">
                  <a:latin typeface="Avenir" panose="020B0503020203020204" pitchFamily="34" charset="0"/>
                </a:rPr>
                <a:t>ut</a:t>
              </a:r>
              <a:r>
                <a:rPr lang="en-US" sz="1200" dirty="0">
                  <a:latin typeface="Avenir" panose="020B0503020203020204" pitchFamily="34" charset="0"/>
                </a:rPr>
                <a:t> </a:t>
              </a:r>
              <a:r>
                <a:rPr lang="en-US" sz="1200" dirty="0" err="1">
                  <a:latin typeface="Avenir" panose="020B0503020203020204" pitchFamily="34" charset="0"/>
                </a:rPr>
                <a:t>labore</a:t>
              </a:r>
              <a:r>
                <a:rPr lang="en-US" sz="1200" dirty="0">
                  <a:latin typeface="Avenir" panose="020B0503020203020204" pitchFamily="34" charset="0"/>
                </a:rPr>
                <a:t> et dolore magna </a:t>
              </a:r>
              <a:r>
                <a:rPr lang="en-US" sz="1200" dirty="0" err="1">
                  <a:latin typeface="Avenir" panose="020B0503020203020204" pitchFamily="34" charset="0"/>
                </a:rPr>
                <a:t>aliqua</a:t>
              </a:r>
              <a:r>
                <a:rPr lang="en-US" sz="1200" dirty="0">
                  <a:latin typeface="Avenir" panose="020B0503020203020204" pitchFamily="34" charset="0"/>
                </a:rPr>
                <a:t>.</a:t>
              </a:r>
            </a:p>
          </p:txBody>
        </p: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2CA9EEA3-CF1E-4B73-AC91-ED4B757A7DEA}"/>
                </a:ext>
              </a:extLst>
            </p:cNvPr>
            <p:cNvCxnSpPr>
              <a:cxnSpLocks/>
            </p:cNvCxnSpPr>
            <p:nvPr/>
          </p:nvCxnSpPr>
          <p:spPr>
            <a:xfrm>
              <a:off x="4971590" y="5556250"/>
              <a:ext cx="267620" cy="0"/>
            </a:xfrm>
            <a:prstGeom prst="line">
              <a:avLst/>
            </a:prstGeom>
            <a:ln w="38100" cap="rnd"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A38797E-1F5B-46BA-A396-89377D04F50F}"/>
              </a:ext>
            </a:extLst>
          </p:cNvPr>
          <p:cNvGrpSpPr/>
          <p:nvPr/>
        </p:nvGrpSpPr>
        <p:grpSpPr>
          <a:xfrm>
            <a:off x="4656697" y="2921263"/>
            <a:ext cx="897407" cy="897407"/>
            <a:chOff x="4656697" y="2921263"/>
            <a:chExt cx="897407" cy="897407"/>
          </a:xfrm>
        </p:grpSpPr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9FB04F20-EA6B-4E43-88EB-FF3E7DEBA9FD}"/>
                </a:ext>
              </a:extLst>
            </p:cNvPr>
            <p:cNvSpPr/>
            <p:nvPr/>
          </p:nvSpPr>
          <p:spPr>
            <a:xfrm>
              <a:off x="4656697" y="2921263"/>
              <a:ext cx="897407" cy="897407"/>
            </a:xfrm>
            <a:prstGeom prst="ellipse">
              <a:avLst/>
            </a:prstGeom>
            <a:pattFill prst="dkDnDiag">
              <a:fgClr>
                <a:schemeClr val="accent4">
                  <a:lumMod val="60000"/>
                  <a:lumOff val="40000"/>
                </a:schemeClr>
              </a:fgClr>
              <a:bgClr>
                <a:schemeClr val="bg1"/>
              </a:bgClr>
            </a:patt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188B9DFF-7ADA-48E3-B459-91C5542FB5C5}"/>
                </a:ext>
              </a:extLst>
            </p:cNvPr>
            <p:cNvSpPr/>
            <p:nvPr/>
          </p:nvSpPr>
          <p:spPr>
            <a:xfrm>
              <a:off x="4739116" y="3003682"/>
              <a:ext cx="732569" cy="73256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38100">
              <a:noFill/>
            </a:ln>
            <a:effectLst>
              <a:outerShdw blurRad="114300" sx="96000" sy="96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Freeform 35">
              <a:extLst>
                <a:ext uri="{FF2B5EF4-FFF2-40B4-BE49-F238E27FC236}">
                  <a16:creationId xmlns:a16="http://schemas.microsoft.com/office/drawing/2014/main" id="{283F3B9E-C4D4-40AE-8BFB-384F36C9D46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24425" y="3188197"/>
              <a:ext cx="361950" cy="363538"/>
            </a:xfrm>
            <a:custGeom>
              <a:avLst/>
              <a:gdLst>
                <a:gd name="T0" fmla="*/ 48 w 96"/>
                <a:gd name="T1" fmla="*/ 0 h 96"/>
                <a:gd name="T2" fmla="*/ 0 w 96"/>
                <a:gd name="T3" fmla="*/ 48 h 96"/>
                <a:gd name="T4" fmla="*/ 48 w 96"/>
                <a:gd name="T5" fmla="*/ 96 h 96"/>
                <a:gd name="T6" fmla="*/ 96 w 96"/>
                <a:gd name="T7" fmla="*/ 48 h 96"/>
                <a:gd name="T8" fmla="*/ 48 w 96"/>
                <a:gd name="T9" fmla="*/ 0 h 96"/>
                <a:gd name="T10" fmla="*/ 63 w 96"/>
                <a:gd name="T11" fmla="*/ 88 h 96"/>
                <a:gd name="T12" fmla="*/ 63 w 96"/>
                <a:gd name="T13" fmla="*/ 88 h 96"/>
                <a:gd name="T14" fmla="*/ 33 w 96"/>
                <a:gd name="T15" fmla="*/ 88 h 96"/>
                <a:gd name="T16" fmla="*/ 31 w 96"/>
                <a:gd name="T17" fmla="*/ 86 h 96"/>
                <a:gd name="T18" fmla="*/ 48 w 96"/>
                <a:gd name="T19" fmla="*/ 64 h 96"/>
                <a:gd name="T20" fmla="*/ 65 w 96"/>
                <a:gd name="T21" fmla="*/ 86 h 96"/>
                <a:gd name="T22" fmla="*/ 65 w 96"/>
                <a:gd name="T23" fmla="*/ 86 h 96"/>
                <a:gd name="T24" fmla="*/ 63 w 96"/>
                <a:gd name="T25" fmla="*/ 88 h 96"/>
                <a:gd name="T26" fmla="*/ 36 w 96"/>
                <a:gd name="T27" fmla="*/ 50 h 96"/>
                <a:gd name="T28" fmla="*/ 48 w 96"/>
                <a:gd name="T29" fmla="*/ 38 h 96"/>
                <a:gd name="T30" fmla="*/ 60 w 96"/>
                <a:gd name="T31" fmla="*/ 50 h 96"/>
                <a:gd name="T32" fmla="*/ 48 w 96"/>
                <a:gd name="T33" fmla="*/ 62 h 96"/>
                <a:gd name="T34" fmla="*/ 36 w 96"/>
                <a:gd name="T35" fmla="*/ 50 h 96"/>
                <a:gd name="T36" fmla="*/ 66 w 96"/>
                <a:gd name="T37" fmla="*/ 68 h 96"/>
                <a:gd name="T38" fmla="*/ 64 w 96"/>
                <a:gd name="T39" fmla="*/ 67 h 96"/>
                <a:gd name="T40" fmla="*/ 64 w 96"/>
                <a:gd name="T41" fmla="*/ 64 h 96"/>
                <a:gd name="T42" fmla="*/ 71 w 96"/>
                <a:gd name="T43" fmla="*/ 48 h 96"/>
                <a:gd name="T44" fmla="*/ 64 w 96"/>
                <a:gd name="T45" fmla="*/ 32 h 96"/>
                <a:gd name="T46" fmla="*/ 32 w 96"/>
                <a:gd name="T47" fmla="*/ 32 h 96"/>
                <a:gd name="T48" fmla="*/ 25 w 96"/>
                <a:gd name="T49" fmla="*/ 48 h 96"/>
                <a:gd name="T50" fmla="*/ 32 w 96"/>
                <a:gd name="T51" fmla="*/ 64 h 96"/>
                <a:gd name="T52" fmla="*/ 32 w 96"/>
                <a:gd name="T53" fmla="*/ 67 h 96"/>
                <a:gd name="T54" fmla="*/ 29 w 96"/>
                <a:gd name="T55" fmla="*/ 67 h 96"/>
                <a:gd name="T56" fmla="*/ 21 w 96"/>
                <a:gd name="T57" fmla="*/ 48 h 96"/>
                <a:gd name="T58" fmla="*/ 29 w 96"/>
                <a:gd name="T59" fmla="*/ 29 h 96"/>
                <a:gd name="T60" fmla="*/ 67 w 96"/>
                <a:gd name="T61" fmla="*/ 29 h 96"/>
                <a:gd name="T62" fmla="*/ 75 w 96"/>
                <a:gd name="T63" fmla="*/ 48 h 96"/>
                <a:gd name="T64" fmla="*/ 67 w 96"/>
                <a:gd name="T65" fmla="*/ 67 h 96"/>
                <a:gd name="T66" fmla="*/ 66 w 96"/>
                <a:gd name="T67" fmla="*/ 68 h 96"/>
                <a:gd name="T68" fmla="*/ 76 w 96"/>
                <a:gd name="T69" fmla="*/ 76 h 96"/>
                <a:gd name="T70" fmla="*/ 73 w 96"/>
                <a:gd name="T71" fmla="*/ 76 h 96"/>
                <a:gd name="T72" fmla="*/ 73 w 96"/>
                <a:gd name="T73" fmla="*/ 73 h 96"/>
                <a:gd name="T74" fmla="*/ 84 w 96"/>
                <a:gd name="T75" fmla="*/ 48 h 96"/>
                <a:gd name="T76" fmla="*/ 73 w 96"/>
                <a:gd name="T77" fmla="*/ 23 h 96"/>
                <a:gd name="T78" fmla="*/ 23 w 96"/>
                <a:gd name="T79" fmla="*/ 23 h 96"/>
                <a:gd name="T80" fmla="*/ 23 w 96"/>
                <a:gd name="T81" fmla="*/ 73 h 96"/>
                <a:gd name="T82" fmla="*/ 23 w 96"/>
                <a:gd name="T83" fmla="*/ 76 h 96"/>
                <a:gd name="T84" fmla="*/ 21 w 96"/>
                <a:gd name="T85" fmla="*/ 77 h 96"/>
                <a:gd name="T86" fmla="*/ 20 w 96"/>
                <a:gd name="T87" fmla="*/ 76 h 96"/>
                <a:gd name="T88" fmla="*/ 20 w 96"/>
                <a:gd name="T89" fmla="*/ 20 h 96"/>
                <a:gd name="T90" fmla="*/ 76 w 96"/>
                <a:gd name="T91" fmla="*/ 20 h 96"/>
                <a:gd name="T92" fmla="*/ 88 w 96"/>
                <a:gd name="T93" fmla="*/ 48 h 96"/>
                <a:gd name="T94" fmla="*/ 76 w 96"/>
                <a:gd name="T95" fmla="*/ 7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96" h="96">
                  <a:moveTo>
                    <a:pt x="48" y="0"/>
                  </a:moveTo>
                  <a:cubicBezTo>
                    <a:pt x="22" y="0"/>
                    <a:pt x="0" y="21"/>
                    <a:pt x="0" y="48"/>
                  </a:cubicBezTo>
                  <a:cubicBezTo>
                    <a:pt x="0" y="75"/>
                    <a:pt x="22" y="96"/>
                    <a:pt x="48" y="96"/>
                  </a:cubicBezTo>
                  <a:cubicBezTo>
                    <a:pt x="75" y="96"/>
                    <a:pt x="96" y="75"/>
                    <a:pt x="96" y="48"/>
                  </a:cubicBezTo>
                  <a:cubicBezTo>
                    <a:pt x="96" y="21"/>
                    <a:pt x="75" y="0"/>
                    <a:pt x="48" y="0"/>
                  </a:cubicBezTo>
                  <a:close/>
                  <a:moveTo>
                    <a:pt x="63" y="88"/>
                  </a:moveTo>
                  <a:cubicBezTo>
                    <a:pt x="63" y="88"/>
                    <a:pt x="63" y="88"/>
                    <a:pt x="63" y="88"/>
                  </a:cubicBezTo>
                  <a:cubicBezTo>
                    <a:pt x="33" y="88"/>
                    <a:pt x="33" y="88"/>
                    <a:pt x="33" y="88"/>
                  </a:cubicBezTo>
                  <a:cubicBezTo>
                    <a:pt x="32" y="88"/>
                    <a:pt x="31" y="87"/>
                    <a:pt x="31" y="86"/>
                  </a:cubicBezTo>
                  <a:cubicBezTo>
                    <a:pt x="31" y="77"/>
                    <a:pt x="38" y="64"/>
                    <a:pt x="48" y="64"/>
                  </a:cubicBezTo>
                  <a:cubicBezTo>
                    <a:pt x="58" y="64"/>
                    <a:pt x="65" y="77"/>
                    <a:pt x="65" y="86"/>
                  </a:cubicBezTo>
                  <a:cubicBezTo>
                    <a:pt x="65" y="86"/>
                    <a:pt x="65" y="86"/>
                    <a:pt x="65" y="86"/>
                  </a:cubicBezTo>
                  <a:cubicBezTo>
                    <a:pt x="65" y="87"/>
                    <a:pt x="64" y="88"/>
                    <a:pt x="63" y="88"/>
                  </a:cubicBezTo>
                  <a:close/>
                  <a:moveTo>
                    <a:pt x="36" y="50"/>
                  </a:moveTo>
                  <a:cubicBezTo>
                    <a:pt x="36" y="43"/>
                    <a:pt x="41" y="38"/>
                    <a:pt x="48" y="38"/>
                  </a:cubicBezTo>
                  <a:cubicBezTo>
                    <a:pt x="55" y="38"/>
                    <a:pt x="60" y="43"/>
                    <a:pt x="60" y="50"/>
                  </a:cubicBezTo>
                  <a:cubicBezTo>
                    <a:pt x="60" y="56"/>
                    <a:pt x="55" y="62"/>
                    <a:pt x="48" y="62"/>
                  </a:cubicBezTo>
                  <a:cubicBezTo>
                    <a:pt x="41" y="62"/>
                    <a:pt x="36" y="56"/>
                    <a:pt x="36" y="50"/>
                  </a:cubicBezTo>
                  <a:close/>
                  <a:moveTo>
                    <a:pt x="66" y="68"/>
                  </a:moveTo>
                  <a:cubicBezTo>
                    <a:pt x="65" y="68"/>
                    <a:pt x="65" y="67"/>
                    <a:pt x="64" y="67"/>
                  </a:cubicBezTo>
                  <a:cubicBezTo>
                    <a:pt x="63" y="66"/>
                    <a:pt x="63" y="65"/>
                    <a:pt x="64" y="64"/>
                  </a:cubicBezTo>
                  <a:cubicBezTo>
                    <a:pt x="68" y="60"/>
                    <a:pt x="71" y="54"/>
                    <a:pt x="71" y="48"/>
                  </a:cubicBezTo>
                  <a:cubicBezTo>
                    <a:pt x="71" y="42"/>
                    <a:pt x="68" y="36"/>
                    <a:pt x="64" y="32"/>
                  </a:cubicBezTo>
                  <a:cubicBezTo>
                    <a:pt x="55" y="23"/>
                    <a:pt x="41" y="23"/>
                    <a:pt x="32" y="32"/>
                  </a:cubicBezTo>
                  <a:cubicBezTo>
                    <a:pt x="28" y="36"/>
                    <a:pt x="25" y="42"/>
                    <a:pt x="25" y="48"/>
                  </a:cubicBezTo>
                  <a:cubicBezTo>
                    <a:pt x="25" y="54"/>
                    <a:pt x="28" y="60"/>
                    <a:pt x="32" y="64"/>
                  </a:cubicBezTo>
                  <a:cubicBezTo>
                    <a:pt x="33" y="65"/>
                    <a:pt x="33" y="66"/>
                    <a:pt x="32" y="67"/>
                  </a:cubicBezTo>
                  <a:cubicBezTo>
                    <a:pt x="31" y="68"/>
                    <a:pt x="30" y="68"/>
                    <a:pt x="29" y="67"/>
                  </a:cubicBezTo>
                  <a:cubicBezTo>
                    <a:pt x="24" y="62"/>
                    <a:pt x="21" y="55"/>
                    <a:pt x="21" y="48"/>
                  </a:cubicBezTo>
                  <a:cubicBezTo>
                    <a:pt x="21" y="41"/>
                    <a:pt x="24" y="34"/>
                    <a:pt x="29" y="29"/>
                  </a:cubicBezTo>
                  <a:cubicBezTo>
                    <a:pt x="40" y="19"/>
                    <a:pt x="57" y="19"/>
                    <a:pt x="67" y="29"/>
                  </a:cubicBezTo>
                  <a:cubicBezTo>
                    <a:pt x="72" y="34"/>
                    <a:pt x="75" y="41"/>
                    <a:pt x="75" y="48"/>
                  </a:cubicBezTo>
                  <a:cubicBezTo>
                    <a:pt x="75" y="55"/>
                    <a:pt x="72" y="62"/>
                    <a:pt x="67" y="67"/>
                  </a:cubicBezTo>
                  <a:cubicBezTo>
                    <a:pt x="67" y="67"/>
                    <a:pt x="66" y="68"/>
                    <a:pt x="66" y="68"/>
                  </a:cubicBezTo>
                  <a:close/>
                  <a:moveTo>
                    <a:pt x="76" y="76"/>
                  </a:moveTo>
                  <a:cubicBezTo>
                    <a:pt x="76" y="77"/>
                    <a:pt x="74" y="77"/>
                    <a:pt x="73" y="76"/>
                  </a:cubicBezTo>
                  <a:cubicBezTo>
                    <a:pt x="73" y="76"/>
                    <a:pt x="73" y="74"/>
                    <a:pt x="73" y="73"/>
                  </a:cubicBezTo>
                  <a:cubicBezTo>
                    <a:pt x="80" y="67"/>
                    <a:pt x="84" y="58"/>
                    <a:pt x="84" y="48"/>
                  </a:cubicBezTo>
                  <a:cubicBezTo>
                    <a:pt x="84" y="38"/>
                    <a:pt x="80" y="29"/>
                    <a:pt x="73" y="23"/>
                  </a:cubicBezTo>
                  <a:cubicBezTo>
                    <a:pt x="59" y="9"/>
                    <a:pt x="37" y="9"/>
                    <a:pt x="23" y="23"/>
                  </a:cubicBezTo>
                  <a:cubicBezTo>
                    <a:pt x="9" y="37"/>
                    <a:pt x="9" y="59"/>
                    <a:pt x="23" y="73"/>
                  </a:cubicBezTo>
                  <a:cubicBezTo>
                    <a:pt x="23" y="74"/>
                    <a:pt x="23" y="76"/>
                    <a:pt x="23" y="76"/>
                  </a:cubicBezTo>
                  <a:cubicBezTo>
                    <a:pt x="22" y="77"/>
                    <a:pt x="22" y="77"/>
                    <a:pt x="21" y="77"/>
                  </a:cubicBezTo>
                  <a:cubicBezTo>
                    <a:pt x="21" y="77"/>
                    <a:pt x="20" y="77"/>
                    <a:pt x="20" y="76"/>
                  </a:cubicBezTo>
                  <a:cubicBezTo>
                    <a:pt x="4" y="61"/>
                    <a:pt x="4" y="35"/>
                    <a:pt x="20" y="20"/>
                  </a:cubicBezTo>
                  <a:cubicBezTo>
                    <a:pt x="35" y="4"/>
                    <a:pt x="61" y="4"/>
                    <a:pt x="76" y="20"/>
                  </a:cubicBezTo>
                  <a:cubicBezTo>
                    <a:pt x="84" y="27"/>
                    <a:pt x="88" y="37"/>
                    <a:pt x="88" y="48"/>
                  </a:cubicBezTo>
                  <a:cubicBezTo>
                    <a:pt x="88" y="59"/>
                    <a:pt x="84" y="69"/>
                    <a:pt x="76" y="76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5E2A441-771E-4295-91EB-4E58D5416D8F}"/>
              </a:ext>
            </a:extLst>
          </p:cNvPr>
          <p:cNvGrpSpPr/>
          <p:nvPr/>
        </p:nvGrpSpPr>
        <p:grpSpPr>
          <a:xfrm>
            <a:off x="6337300" y="4062261"/>
            <a:ext cx="1498601" cy="1493989"/>
            <a:chOff x="6337300" y="4062261"/>
            <a:chExt cx="1498601" cy="1493989"/>
          </a:xfrm>
        </p:grpSpPr>
        <p:sp>
          <p:nvSpPr>
            <p:cNvPr id="117" name="Title 1">
              <a:extLst>
                <a:ext uri="{FF2B5EF4-FFF2-40B4-BE49-F238E27FC236}">
                  <a16:creationId xmlns:a16="http://schemas.microsoft.com/office/drawing/2014/main" id="{2C3AB75E-D2EC-4B32-9F9A-C35320EB843C}"/>
                </a:ext>
              </a:extLst>
            </p:cNvPr>
            <p:cNvSpPr txBox="1">
              <a:spLocks/>
            </p:cNvSpPr>
            <p:nvPr/>
          </p:nvSpPr>
          <p:spPr>
            <a:xfrm>
              <a:off x="6337300" y="4062261"/>
              <a:ext cx="1498601" cy="1167114"/>
            </a:xfrm>
            <a:prstGeom prst="rect">
              <a:avLst/>
            </a:prstGeom>
          </p:spPr>
          <p:txBody>
            <a:bodyPr vert="horz" wrap="square" lIns="0" tIns="0" rIns="0" bIns="0" rtlCol="0" anchor="t">
              <a:sp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 Black" panose="020B0803020203020204" pitchFamily="34" charset="0"/>
                  <a:ea typeface="+mj-ea"/>
                  <a:cs typeface="+mj-cs"/>
                </a:defRPr>
              </a:lvl1pPr>
            </a:lstStyle>
            <a:p>
              <a:r>
                <a:rPr lang="en-US" sz="1200" dirty="0">
                  <a:latin typeface="Avenir" panose="020B0503020203020204" pitchFamily="34" charset="0"/>
                </a:rPr>
                <a:t>Lorem ipsum dolor sit </a:t>
              </a:r>
              <a:r>
                <a:rPr lang="en-US" sz="1200" dirty="0" err="1">
                  <a:latin typeface="Avenir" panose="020B0503020203020204" pitchFamily="34" charset="0"/>
                </a:rPr>
                <a:t>amet</a:t>
              </a:r>
              <a:r>
                <a:rPr lang="en-US" sz="1200" dirty="0">
                  <a:latin typeface="Avenir" panose="020B0503020203020204" pitchFamily="34" charset="0"/>
                </a:rPr>
                <a:t>, </a:t>
              </a:r>
              <a:r>
                <a:rPr lang="en-US" sz="1200" dirty="0" err="1">
                  <a:latin typeface="Avenir" panose="020B0503020203020204" pitchFamily="34" charset="0"/>
                </a:rPr>
                <a:t>consectetur</a:t>
              </a:r>
              <a:r>
                <a:rPr lang="en-US" sz="1200" dirty="0">
                  <a:latin typeface="Avenir" panose="020B0503020203020204" pitchFamily="34" charset="0"/>
                </a:rPr>
                <a:t> </a:t>
              </a:r>
              <a:r>
                <a:rPr lang="en-US" sz="1200" dirty="0" err="1">
                  <a:latin typeface="Avenir" panose="020B0503020203020204" pitchFamily="34" charset="0"/>
                </a:rPr>
                <a:t>adipiscing</a:t>
              </a:r>
              <a:r>
                <a:rPr lang="en-US" sz="1200" dirty="0">
                  <a:latin typeface="Avenir" panose="020B0503020203020204" pitchFamily="34" charset="0"/>
                </a:rPr>
                <a:t> </a:t>
              </a:r>
              <a:r>
                <a:rPr lang="en-US" sz="1200" dirty="0" err="1">
                  <a:latin typeface="Avenir" panose="020B0503020203020204" pitchFamily="34" charset="0"/>
                </a:rPr>
                <a:t>elit</a:t>
              </a:r>
              <a:r>
                <a:rPr lang="en-US" sz="1200" dirty="0">
                  <a:latin typeface="Avenir" panose="020B0503020203020204" pitchFamily="34" charset="0"/>
                </a:rPr>
                <a:t>, sed do </a:t>
              </a:r>
              <a:r>
                <a:rPr lang="en-US" sz="1200" dirty="0" err="1">
                  <a:latin typeface="Avenir" panose="020B0503020203020204" pitchFamily="34" charset="0"/>
                </a:rPr>
                <a:t>eiusmod</a:t>
              </a:r>
              <a:r>
                <a:rPr lang="en-US" sz="1200" dirty="0">
                  <a:latin typeface="Avenir" panose="020B0503020203020204" pitchFamily="34" charset="0"/>
                </a:rPr>
                <a:t> </a:t>
              </a:r>
              <a:r>
                <a:rPr lang="en-US" sz="1200" dirty="0" err="1">
                  <a:latin typeface="Avenir" panose="020B0503020203020204" pitchFamily="34" charset="0"/>
                </a:rPr>
                <a:t>tempor</a:t>
              </a:r>
              <a:r>
                <a:rPr lang="en-US" sz="1200" dirty="0">
                  <a:latin typeface="Avenir" panose="020B0503020203020204" pitchFamily="34" charset="0"/>
                </a:rPr>
                <a:t> </a:t>
              </a:r>
              <a:r>
                <a:rPr lang="en-US" sz="1200" dirty="0" err="1">
                  <a:latin typeface="Avenir" panose="020B0503020203020204" pitchFamily="34" charset="0"/>
                </a:rPr>
                <a:t>incididunt</a:t>
              </a:r>
              <a:r>
                <a:rPr lang="en-US" sz="1200" dirty="0">
                  <a:latin typeface="Avenir" panose="020B0503020203020204" pitchFamily="34" charset="0"/>
                </a:rPr>
                <a:t> </a:t>
              </a:r>
              <a:r>
                <a:rPr lang="en-US" sz="1200" dirty="0" err="1">
                  <a:latin typeface="Avenir" panose="020B0503020203020204" pitchFamily="34" charset="0"/>
                </a:rPr>
                <a:t>ut</a:t>
              </a:r>
              <a:r>
                <a:rPr lang="en-US" sz="1200" dirty="0">
                  <a:latin typeface="Avenir" panose="020B0503020203020204" pitchFamily="34" charset="0"/>
                </a:rPr>
                <a:t> </a:t>
              </a:r>
              <a:r>
                <a:rPr lang="en-US" sz="1200" dirty="0" err="1">
                  <a:latin typeface="Avenir" panose="020B0503020203020204" pitchFamily="34" charset="0"/>
                </a:rPr>
                <a:t>labore</a:t>
              </a:r>
              <a:r>
                <a:rPr lang="en-US" sz="1200" dirty="0">
                  <a:latin typeface="Avenir" panose="020B0503020203020204" pitchFamily="34" charset="0"/>
                </a:rPr>
                <a:t> et dolore magna </a:t>
              </a:r>
              <a:r>
                <a:rPr lang="en-US" sz="1200" dirty="0" err="1">
                  <a:latin typeface="Avenir" panose="020B0503020203020204" pitchFamily="34" charset="0"/>
                </a:rPr>
                <a:t>aliqua</a:t>
              </a:r>
              <a:r>
                <a:rPr lang="en-US" sz="1200" dirty="0">
                  <a:latin typeface="Avenir" panose="020B0503020203020204" pitchFamily="34" charset="0"/>
                </a:rPr>
                <a:t>.</a:t>
              </a:r>
            </a:p>
          </p:txBody>
        </p: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09909326-2D98-48C7-AE8A-951FE5DFBE2C}"/>
                </a:ext>
              </a:extLst>
            </p:cNvPr>
            <p:cNvCxnSpPr>
              <a:cxnSpLocks/>
            </p:cNvCxnSpPr>
            <p:nvPr/>
          </p:nvCxnSpPr>
          <p:spPr>
            <a:xfrm>
              <a:off x="6952790" y="5556250"/>
              <a:ext cx="267620" cy="0"/>
            </a:xfrm>
            <a:prstGeom prst="line">
              <a:avLst/>
            </a:prstGeom>
            <a:ln w="38100" cap="rnd"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656125C-2CAD-4854-AB98-CB91106B843D}"/>
              </a:ext>
            </a:extLst>
          </p:cNvPr>
          <p:cNvGrpSpPr/>
          <p:nvPr/>
        </p:nvGrpSpPr>
        <p:grpSpPr>
          <a:xfrm>
            <a:off x="6637897" y="2921263"/>
            <a:ext cx="897407" cy="897407"/>
            <a:chOff x="6637897" y="2921263"/>
            <a:chExt cx="897407" cy="897407"/>
          </a:xfrm>
        </p:grpSpPr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73243FC1-251E-4267-869F-AB98F50BC70A}"/>
                </a:ext>
              </a:extLst>
            </p:cNvPr>
            <p:cNvSpPr/>
            <p:nvPr/>
          </p:nvSpPr>
          <p:spPr>
            <a:xfrm>
              <a:off x="6637897" y="2921263"/>
              <a:ext cx="897407" cy="897407"/>
            </a:xfrm>
            <a:prstGeom prst="ellipse">
              <a:avLst/>
            </a:prstGeom>
            <a:pattFill prst="dkDnDiag">
              <a:fgClr>
                <a:schemeClr val="accent4">
                  <a:lumMod val="60000"/>
                  <a:lumOff val="40000"/>
                </a:schemeClr>
              </a:fgClr>
              <a:bgClr>
                <a:schemeClr val="bg1"/>
              </a:bgClr>
            </a:patt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7171FE85-6781-4C0F-A67A-D80495406954}"/>
                </a:ext>
              </a:extLst>
            </p:cNvPr>
            <p:cNvSpPr/>
            <p:nvPr/>
          </p:nvSpPr>
          <p:spPr>
            <a:xfrm>
              <a:off x="6720316" y="3003682"/>
              <a:ext cx="732569" cy="73256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38100">
              <a:noFill/>
            </a:ln>
            <a:effectLst>
              <a:outerShdw blurRad="114300" sx="96000" sy="96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77D2BC14-F2AA-4E74-BFF0-4559ED92DB55}"/>
                </a:ext>
              </a:extLst>
            </p:cNvPr>
            <p:cNvGrpSpPr/>
            <p:nvPr/>
          </p:nvGrpSpPr>
          <p:grpSpPr>
            <a:xfrm>
              <a:off x="6906419" y="3188197"/>
              <a:ext cx="360363" cy="363538"/>
              <a:chOff x="8440738" y="2882900"/>
              <a:chExt cx="360363" cy="363538"/>
            </a:xfr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1"/>
            </a:gradFill>
          </p:grpSpPr>
          <p:sp>
            <p:nvSpPr>
              <p:cNvPr id="120" name="Freeform 36">
                <a:extLst>
                  <a:ext uri="{FF2B5EF4-FFF2-40B4-BE49-F238E27FC236}">
                    <a16:creationId xmlns:a16="http://schemas.microsoft.com/office/drawing/2014/main" id="{10BE418C-F004-49F4-9166-E83D2BD152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83613" y="3175000"/>
                <a:ext cx="74613" cy="26988"/>
              </a:xfrm>
              <a:custGeom>
                <a:avLst/>
                <a:gdLst>
                  <a:gd name="T0" fmla="*/ 0 w 47"/>
                  <a:gd name="T1" fmla="*/ 17 h 17"/>
                  <a:gd name="T2" fmla="*/ 47 w 47"/>
                  <a:gd name="T3" fmla="*/ 17 h 17"/>
                  <a:gd name="T4" fmla="*/ 23 w 47"/>
                  <a:gd name="T5" fmla="*/ 0 h 17"/>
                  <a:gd name="T6" fmla="*/ 0 w 47"/>
                  <a:gd name="T7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7" h="17">
                    <a:moveTo>
                      <a:pt x="0" y="17"/>
                    </a:moveTo>
                    <a:lnTo>
                      <a:pt x="47" y="17"/>
                    </a:lnTo>
                    <a:lnTo>
                      <a:pt x="23" y="0"/>
                    </a:lnTo>
                    <a:lnTo>
                      <a:pt x="0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21" name="Freeform 37">
                <a:extLst>
                  <a:ext uri="{FF2B5EF4-FFF2-40B4-BE49-F238E27FC236}">
                    <a16:creationId xmlns:a16="http://schemas.microsoft.com/office/drawing/2014/main" id="{D90D1CAB-8158-45CC-9C2F-1442EEAF28D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440738" y="2882900"/>
                <a:ext cx="360363" cy="363538"/>
              </a:xfrm>
              <a:custGeom>
                <a:avLst/>
                <a:gdLst>
                  <a:gd name="T0" fmla="*/ 48 w 96"/>
                  <a:gd name="T1" fmla="*/ 0 h 96"/>
                  <a:gd name="T2" fmla="*/ 0 w 96"/>
                  <a:gd name="T3" fmla="*/ 48 h 96"/>
                  <a:gd name="T4" fmla="*/ 48 w 96"/>
                  <a:gd name="T5" fmla="*/ 96 h 96"/>
                  <a:gd name="T6" fmla="*/ 96 w 96"/>
                  <a:gd name="T7" fmla="*/ 48 h 96"/>
                  <a:gd name="T8" fmla="*/ 48 w 96"/>
                  <a:gd name="T9" fmla="*/ 0 h 96"/>
                  <a:gd name="T10" fmla="*/ 66 w 96"/>
                  <a:gd name="T11" fmla="*/ 87 h 96"/>
                  <a:gd name="T12" fmla="*/ 65 w 96"/>
                  <a:gd name="T13" fmla="*/ 88 h 96"/>
                  <a:gd name="T14" fmla="*/ 32 w 96"/>
                  <a:gd name="T15" fmla="*/ 88 h 96"/>
                  <a:gd name="T16" fmla="*/ 30 w 96"/>
                  <a:gd name="T17" fmla="*/ 87 h 96"/>
                  <a:gd name="T18" fmla="*/ 30 w 96"/>
                  <a:gd name="T19" fmla="*/ 85 h 96"/>
                  <a:gd name="T20" fmla="*/ 46 w 96"/>
                  <a:gd name="T21" fmla="*/ 52 h 96"/>
                  <a:gd name="T22" fmla="*/ 46 w 96"/>
                  <a:gd name="T23" fmla="*/ 46 h 96"/>
                  <a:gd name="T24" fmla="*/ 48 w 96"/>
                  <a:gd name="T25" fmla="*/ 44 h 96"/>
                  <a:gd name="T26" fmla="*/ 50 w 96"/>
                  <a:gd name="T27" fmla="*/ 46 h 96"/>
                  <a:gd name="T28" fmla="*/ 50 w 96"/>
                  <a:gd name="T29" fmla="*/ 52 h 96"/>
                  <a:gd name="T30" fmla="*/ 66 w 96"/>
                  <a:gd name="T31" fmla="*/ 85 h 96"/>
                  <a:gd name="T32" fmla="*/ 66 w 96"/>
                  <a:gd name="T33" fmla="*/ 87 h 96"/>
                  <a:gd name="T34" fmla="*/ 34 w 96"/>
                  <a:gd name="T35" fmla="*/ 48 h 96"/>
                  <a:gd name="T36" fmla="*/ 34 w 96"/>
                  <a:gd name="T37" fmla="*/ 48 h 96"/>
                  <a:gd name="T38" fmla="*/ 48 w 96"/>
                  <a:gd name="T39" fmla="*/ 34 h 96"/>
                  <a:gd name="T40" fmla="*/ 62 w 96"/>
                  <a:gd name="T41" fmla="*/ 48 h 96"/>
                  <a:gd name="T42" fmla="*/ 62 w 96"/>
                  <a:gd name="T43" fmla="*/ 48 h 96"/>
                  <a:gd name="T44" fmla="*/ 59 w 96"/>
                  <a:gd name="T45" fmla="*/ 50 h 96"/>
                  <a:gd name="T46" fmla="*/ 58 w 96"/>
                  <a:gd name="T47" fmla="*/ 48 h 96"/>
                  <a:gd name="T48" fmla="*/ 58 w 96"/>
                  <a:gd name="T49" fmla="*/ 48 h 96"/>
                  <a:gd name="T50" fmla="*/ 48 w 96"/>
                  <a:gd name="T51" fmla="*/ 38 h 96"/>
                  <a:gd name="T52" fmla="*/ 38 w 96"/>
                  <a:gd name="T53" fmla="*/ 48 h 96"/>
                  <a:gd name="T54" fmla="*/ 39 w 96"/>
                  <a:gd name="T55" fmla="*/ 48 h 96"/>
                  <a:gd name="T56" fmla="*/ 37 w 96"/>
                  <a:gd name="T57" fmla="*/ 51 h 96"/>
                  <a:gd name="T58" fmla="*/ 37 w 96"/>
                  <a:gd name="T59" fmla="*/ 51 h 96"/>
                  <a:gd name="T60" fmla="*/ 35 w 96"/>
                  <a:gd name="T61" fmla="*/ 49 h 96"/>
                  <a:gd name="T62" fmla="*/ 68 w 96"/>
                  <a:gd name="T63" fmla="*/ 64 h 96"/>
                  <a:gd name="T64" fmla="*/ 67 w 96"/>
                  <a:gd name="T65" fmla="*/ 64 h 96"/>
                  <a:gd name="T66" fmla="*/ 67 w 96"/>
                  <a:gd name="T67" fmla="*/ 61 h 96"/>
                  <a:gd name="T68" fmla="*/ 71 w 96"/>
                  <a:gd name="T69" fmla="*/ 48 h 96"/>
                  <a:gd name="T70" fmla="*/ 48 w 96"/>
                  <a:gd name="T71" fmla="*/ 25 h 96"/>
                  <a:gd name="T72" fmla="*/ 25 w 96"/>
                  <a:gd name="T73" fmla="*/ 48 h 96"/>
                  <a:gd name="T74" fmla="*/ 30 w 96"/>
                  <a:gd name="T75" fmla="*/ 61 h 96"/>
                  <a:gd name="T76" fmla="*/ 29 w 96"/>
                  <a:gd name="T77" fmla="*/ 64 h 96"/>
                  <a:gd name="T78" fmla="*/ 26 w 96"/>
                  <a:gd name="T79" fmla="*/ 64 h 96"/>
                  <a:gd name="T80" fmla="*/ 21 w 96"/>
                  <a:gd name="T81" fmla="*/ 48 h 96"/>
                  <a:gd name="T82" fmla="*/ 48 w 96"/>
                  <a:gd name="T83" fmla="*/ 21 h 96"/>
                  <a:gd name="T84" fmla="*/ 75 w 96"/>
                  <a:gd name="T85" fmla="*/ 48 h 96"/>
                  <a:gd name="T86" fmla="*/ 70 w 96"/>
                  <a:gd name="T87" fmla="*/ 64 h 96"/>
                  <a:gd name="T88" fmla="*/ 68 w 96"/>
                  <a:gd name="T89" fmla="*/ 64 h 96"/>
                  <a:gd name="T90" fmla="*/ 77 w 96"/>
                  <a:gd name="T91" fmla="*/ 76 h 96"/>
                  <a:gd name="T92" fmla="*/ 75 w 96"/>
                  <a:gd name="T93" fmla="*/ 76 h 96"/>
                  <a:gd name="T94" fmla="*/ 74 w 96"/>
                  <a:gd name="T95" fmla="*/ 76 h 96"/>
                  <a:gd name="T96" fmla="*/ 74 w 96"/>
                  <a:gd name="T97" fmla="*/ 73 h 96"/>
                  <a:gd name="T98" fmla="*/ 84 w 96"/>
                  <a:gd name="T99" fmla="*/ 48 h 96"/>
                  <a:gd name="T100" fmla="*/ 48 w 96"/>
                  <a:gd name="T101" fmla="*/ 12 h 96"/>
                  <a:gd name="T102" fmla="*/ 12 w 96"/>
                  <a:gd name="T103" fmla="*/ 48 h 96"/>
                  <a:gd name="T104" fmla="*/ 22 w 96"/>
                  <a:gd name="T105" fmla="*/ 73 h 96"/>
                  <a:gd name="T106" fmla="*/ 22 w 96"/>
                  <a:gd name="T107" fmla="*/ 76 h 96"/>
                  <a:gd name="T108" fmla="*/ 19 w 96"/>
                  <a:gd name="T109" fmla="*/ 76 h 96"/>
                  <a:gd name="T110" fmla="*/ 8 w 96"/>
                  <a:gd name="T111" fmla="*/ 48 h 96"/>
                  <a:gd name="T112" fmla="*/ 48 w 96"/>
                  <a:gd name="T113" fmla="*/ 8 h 96"/>
                  <a:gd name="T114" fmla="*/ 88 w 96"/>
                  <a:gd name="T115" fmla="*/ 48 h 96"/>
                  <a:gd name="T116" fmla="*/ 77 w 96"/>
                  <a:gd name="T117" fmla="*/ 76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96" h="96">
                    <a:moveTo>
                      <a:pt x="48" y="0"/>
                    </a:moveTo>
                    <a:cubicBezTo>
                      <a:pt x="22" y="0"/>
                      <a:pt x="0" y="21"/>
                      <a:pt x="0" y="48"/>
                    </a:cubicBezTo>
                    <a:cubicBezTo>
                      <a:pt x="0" y="75"/>
                      <a:pt x="22" y="96"/>
                      <a:pt x="48" y="96"/>
                    </a:cubicBezTo>
                    <a:cubicBezTo>
                      <a:pt x="75" y="96"/>
                      <a:pt x="96" y="75"/>
                      <a:pt x="96" y="48"/>
                    </a:cubicBezTo>
                    <a:cubicBezTo>
                      <a:pt x="96" y="21"/>
                      <a:pt x="75" y="0"/>
                      <a:pt x="48" y="0"/>
                    </a:cubicBezTo>
                    <a:close/>
                    <a:moveTo>
                      <a:pt x="66" y="87"/>
                    </a:moveTo>
                    <a:cubicBezTo>
                      <a:pt x="66" y="88"/>
                      <a:pt x="65" y="88"/>
                      <a:pt x="65" y="88"/>
                    </a:cubicBezTo>
                    <a:cubicBezTo>
                      <a:pt x="32" y="88"/>
                      <a:pt x="32" y="88"/>
                      <a:pt x="32" y="88"/>
                    </a:cubicBezTo>
                    <a:cubicBezTo>
                      <a:pt x="31" y="88"/>
                      <a:pt x="30" y="88"/>
                      <a:pt x="30" y="87"/>
                    </a:cubicBezTo>
                    <a:cubicBezTo>
                      <a:pt x="29" y="86"/>
                      <a:pt x="29" y="86"/>
                      <a:pt x="30" y="85"/>
                    </a:cubicBezTo>
                    <a:cubicBezTo>
                      <a:pt x="46" y="52"/>
                      <a:pt x="46" y="52"/>
                      <a:pt x="46" y="52"/>
                    </a:cubicBezTo>
                    <a:cubicBezTo>
                      <a:pt x="46" y="46"/>
                      <a:pt x="46" y="46"/>
                      <a:pt x="46" y="46"/>
                    </a:cubicBezTo>
                    <a:cubicBezTo>
                      <a:pt x="46" y="45"/>
                      <a:pt x="47" y="44"/>
                      <a:pt x="48" y="44"/>
                    </a:cubicBezTo>
                    <a:cubicBezTo>
                      <a:pt x="49" y="44"/>
                      <a:pt x="50" y="45"/>
                      <a:pt x="50" y="46"/>
                    </a:cubicBezTo>
                    <a:cubicBezTo>
                      <a:pt x="50" y="52"/>
                      <a:pt x="50" y="52"/>
                      <a:pt x="50" y="52"/>
                    </a:cubicBezTo>
                    <a:cubicBezTo>
                      <a:pt x="66" y="85"/>
                      <a:pt x="66" y="85"/>
                      <a:pt x="66" y="85"/>
                    </a:cubicBezTo>
                    <a:cubicBezTo>
                      <a:pt x="67" y="86"/>
                      <a:pt x="67" y="86"/>
                      <a:pt x="66" y="87"/>
                    </a:cubicBezTo>
                    <a:close/>
                    <a:moveTo>
                      <a:pt x="34" y="48"/>
                    </a:moveTo>
                    <a:cubicBezTo>
                      <a:pt x="34" y="48"/>
                      <a:pt x="34" y="48"/>
                      <a:pt x="34" y="48"/>
                    </a:cubicBezTo>
                    <a:cubicBezTo>
                      <a:pt x="34" y="41"/>
                      <a:pt x="41" y="34"/>
                      <a:pt x="48" y="34"/>
                    </a:cubicBezTo>
                    <a:cubicBezTo>
                      <a:pt x="56" y="34"/>
                      <a:pt x="62" y="41"/>
                      <a:pt x="62" y="48"/>
                    </a:cubicBezTo>
                    <a:cubicBezTo>
                      <a:pt x="62" y="48"/>
                      <a:pt x="62" y="48"/>
                      <a:pt x="62" y="48"/>
                    </a:cubicBezTo>
                    <a:cubicBezTo>
                      <a:pt x="62" y="50"/>
                      <a:pt x="61" y="50"/>
                      <a:pt x="59" y="50"/>
                    </a:cubicBezTo>
                    <a:cubicBezTo>
                      <a:pt x="58" y="50"/>
                      <a:pt x="58" y="50"/>
                      <a:pt x="58" y="48"/>
                    </a:cubicBezTo>
                    <a:cubicBezTo>
                      <a:pt x="58" y="48"/>
                      <a:pt x="58" y="48"/>
                      <a:pt x="58" y="48"/>
                    </a:cubicBezTo>
                    <a:cubicBezTo>
                      <a:pt x="58" y="43"/>
                      <a:pt x="53" y="38"/>
                      <a:pt x="48" y="38"/>
                    </a:cubicBezTo>
                    <a:cubicBezTo>
                      <a:pt x="43" y="38"/>
                      <a:pt x="38" y="43"/>
                      <a:pt x="38" y="48"/>
                    </a:cubicBezTo>
                    <a:cubicBezTo>
                      <a:pt x="39" y="48"/>
                      <a:pt x="39" y="48"/>
                      <a:pt x="39" y="48"/>
                    </a:cubicBezTo>
                    <a:cubicBezTo>
                      <a:pt x="39" y="50"/>
                      <a:pt x="38" y="50"/>
                      <a:pt x="37" y="51"/>
                    </a:cubicBezTo>
                    <a:cubicBezTo>
                      <a:pt x="37" y="51"/>
                      <a:pt x="37" y="51"/>
                      <a:pt x="37" y="51"/>
                    </a:cubicBezTo>
                    <a:cubicBezTo>
                      <a:pt x="35" y="51"/>
                      <a:pt x="35" y="50"/>
                      <a:pt x="35" y="49"/>
                    </a:cubicBezTo>
                    <a:moveTo>
                      <a:pt x="68" y="64"/>
                    </a:moveTo>
                    <a:cubicBezTo>
                      <a:pt x="68" y="64"/>
                      <a:pt x="67" y="64"/>
                      <a:pt x="67" y="64"/>
                    </a:cubicBezTo>
                    <a:cubicBezTo>
                      <a:pt x="66" y="63"/>
                      <a:pt x="66" y="62"/>
                      <a:pt x="67" y="61"/>
                    </a:cubicBezTo>
                    <a:cubicBezTo>
                      <a:pt x="69" y="57"/>
                      <a:pt x="71" y="53"/>
                      <a:pt x="71" y="48"/>
                    </a:cubicBezTo>
                    <a:cubicBezTo>
                      <a:pt x="71" y="35"/>
                      <a:pt x="61" y="25"/>
                      <a:pt x="48" y="25"/>
                    </a:cubicBezTo>
                    <a:cubicBezTo>
                      <a:pt x="35" y="25"/>
                      <a:pt x="25" y="35"/>
                      <a:pt x="25" y="48"/>
                    </a:cubicBezTo>
                    <a:cubicBezTo>
                      <a:pt x="25" y="53"/>
                      <a:pt x="27" y="57"/>
                      <a:pt x="30" y="61"/>
                    </a:cubicBezTo>
                    <a:cubicBezTo>
                      <a:pt x="30" y="62"/>
                      <a:pt x="30" y="63"/>
                      <a:pt x="29" y="64"/>
                    </a:cubicBezTo>
                    <a:cubicBezTo>
                      <a:pt x="28" y="65"/>
                      <a:pt x="27" y="64"/>
                      <a:pt x="26" y="64"/>
                    </a:cubicBezTo>
                    <a:cubicBezTo>
                      <a:pt x="23" y="59"/>
                      <a:pt x="21" y="54"/>
                      <a:pt x="21" y="48"/>
                    </a:cubicBezTo>
                    <a:cubicBezTo>
                      <a:pt x="21" y="33"/>
                      <a:pt x="33" y="21"/>
                      <a:pt x="48" y="21"/>
                    </a:cubicBezTo>
                    <a:cubicBezTo>
                      <a:pt x="63" y="21"/>
                      <a:pt x="75" y="33"/>
                      <a:pt x="75" y="48"/>
                    </a:cubicBezTo>
                    <a:cubicBezTo>
                      <a:pt x="75" y="54"/>
                      <a:pt x="73" y="59"/>
                      <a:pt x="70" y="64"/>
                    </a:cubicBezTo>
                    <a:cubicBezTo>
                      <a:pt x="69" y="64"/>
                      <a:pt x="69" y="64"/>
                      <a:pt x="68" y="64"/>
                    </a:cubicBezTo>
                    <a:close/>
                    <a:moveTo>
                      <a:pt x="77" y="76"/>
                    </a:moveTo>
                    <a:cubicBezTo>
                      <a:pt x="77" y="76"/>
                      <a:pt x="76" y="76"/>
                      <a:pt x="75" y="76"/>
                    </a:cubicBezTo>
                    <a:cubicBezTo>
                      <a:pt x="75" y="76"/>
                      <a:pt x="74" y="76"/>
                      <a:pt x="74" y="76"/>
                    </a:cubicBezTo>
                    <a:cubicBezTo>
                      <a:pt x="73" y="75"/>
                      <a:pt x="73" y="74"/>
                      <a:pt x="74" y="73"/>
                    </a:cubicBezTo>
                    <a:cubicBezTo>
                      <a:pt x="80" y="66"/>
                      <a:pt x="84" y="57"/>
                      <a:pt x="84" y="48"/>
                    </a:cubicBezTo>
                    <a:cubicBezTo>
                      <a:pt x="84" y="28"/>
                      <a:pt x="68" y="12"/>
                      <a:pt x="48" y="12"/>
                    </a:cubicBezTo>
                    <a:cubicBezTo>
                      <a:pt x="28" y="12"/>
                      <a:pt x="12" y="28"/>
                      <a:pt x="12" y="48"/>
                    </a:cubicBezTo>
                    <a:cubicBezTo>
                      <a:pt x="12" y="57"/>
                      <a:pt x="16" y="66"/>
                      <a:pt x="22" y="73"/>
                    </a:cubicBezTo>
                    <a:cubicBezTo>
                      <a:pt x="23" y="74"/>
                      <a:pt x="23" y="75"/>
                      <a:pt x="22" y="76"/>
                    </a:cubicBezTo>
                    <a:cubicBezTo>
                      <a:pt x="21" y="76"/>
                      <a:pt x="20" y="76"/>
                      <a:pt x="19" y="76"/>
                    </a:cubicBezTo>
                    <a:cubicBezTo>
                      <a:pt x="12" y="68"/>
                      <a:pt x="8" y="58"/>
                      <a:pt x="8" y="48"/>
                    </a:cubicBezTo>
                    <a:cubicBezTo>
                      <a:pt x="8" y="26"/>
                      <a:pt x="26" y="8"/>
                      <a:pt x="48" y="8"/>
                    </a:cubicBezTo>
                    <a:cubicBezTo>
                      <a:pt x="70" y="8"/>
                      <a:pt x="88" y="26"/>
                      <a:pt x="88" y="48"/>
                    </a:cubicBezTo>
                    <a:cubicBezTo>
                      <a:pt x="88" y="58"/>
                      <a:pt x="84" y="68"/>
                      <a:pt x="77" y="7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22" name="Freeform 38">
                <a:extLst>
                  <a:ext uri="{FF2B5EF4-FFF2-40B4-BE49-F238E27FC236}">
                    <a16:creationId xmlns:a16="http://schemas.microsoft.com/office/drawing/2014/main" id="{B7535872-E7BA-4F8F-BE4D-8A6D52E468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78850" y="3155950"/>
                <a:ext cx="26988" cy="30163"/>
              </a:xfrm>
              <a:custGeom>
                <a:avLst/>
                <a:gdLst>
                  <a:gd name="T0" fmla="*/ 10 w 17"/>
                  <a:gd name="T1" fmla="*/ 0 h 19"/>
                  <a:gd name="T2" fmla="*/ 0 w 17"/>
                  <a:gd name="T3" fmla="*/ 19 h 19"/>
                  <a:gd name="T4" fmla="*/ 17 w 17"/>
                  <a:gd name="T5" fmla="*/ 7 h 19"/>
                  <a:gd name="T6" fmla="*/ 10 w 17"/>
                  <a:gd name="T7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7" h="19">
                    <a:moveTo>
                      <a:pt x="10" y="0"/>
                    </a:moveTo>
                    <a:lnTo>
                      <a:pt x="0" y="19"/>
                    </a:lnTo>
                    <a:lnTo>
                      <a:pt x="17" y="7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23" name="Freeform 39">
                <a:extLst>
                  <a:ext uri="{FF2B5EF4-FFF2-40B4-BE49-F238E27FC236}">
                    <a16:creationId xmlns:a16="http://schemas.microsoft.com/office/drawing/2014/main" id="{5B32EC86-DA1A-4A56-AECE-2DE62AC2B2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36000" y="3155950"/>
                <a:ext cx="25400" cy="30163"/>
              </a:xfrm>
              <a:custGeom>
                <a:avLst/>
                <a:gdLst>
                  <a:gd name="T0" fmla="*/ 0 w 16"/>
                  <a:gd name="T1" fmla="*/ 7 h 19"/>
                  <a:gd name="T2" fmla="*/ 16 w 16"/>
                  <a:gd name="T3" fmla="*/ 19 h 19"/>
                  <a:gd name="T4" fmla="*/ 9 w 16"/>
                  <a:gd name="T5" fmla="*/ 0 h 19"/>
                  <a:gd name="T6" fmla="*/ 0 w 16"/>
                  <a:gd name="T7" fmla="*/ 7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6" h="19">
                    <a:moveTo>
                      <a:pt x="0" y="7"/>
                    </a:moveTo>
                    <a:lnTo>
                      <a:pt x="16" y="19"/>
                    </a:lnTo>
                    <a:lnTo>
                      <a:pt x="9" y="0"/>
                    </a:lnTo>
                    <a:lnTo>
                      <a:pt x="0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24" name="Freeform 40">
                <a:extLst>
                  <a:ext uri="{FF2B5EF4-FFF2-40B4-BE49-F238E27FC236}">
                    <a16:creationId xmlns:a16="http://schemas.microsoft.com/office/drawing/2014/main" id="{E90ACF0F-9CB1-4BD2-9D36-9F93041C25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97900" y="3136900"/>
                <a:ext cx="44450" cy="22225"/>
              </a:xfrm>
              <a:custGeom>
                <a:avLst/>
                <a:gdLst>
                  <a:gd name="T0" fmla="*/ 28 w 28"/>
                  <a:gd name="T1" fmla="*/ 5 h 14"/>
                  <a:gd name="T2" fmla="*/ 26 w 28"/>
                  <a:gd name="T3" fmla="*/ 0 h 14"/>
                  <a:gd name="T4" fmla="*/ 2 w 28"/>
                  <a:gd name="T5" fmla="*/ 0 h 14"/>
                  <a:gd name="T6" fmla="*/ 0 w 28"/>
                  <a:gd name="T7" fmla="*/ 5 h 14"/>
                  <a:gd name="T8" fmla="*/ 14 w 28"/>
                  <a:gd name="T9" fmla="*/ 14 h 14"/>
                  <a:gd name="T10" fmla="*/ 28 w 28"/>
                  <a:gd name="T11" fmla="*/ 5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" h="14">
                    <a:moveTo>
                      <a:pt x="28" y="5"/>
                    </a:moveTo>
                    <a:lnTo>
                      <a:pt x="26" y="0"/>
                    </a:lnTo>
                    <a:lnTo>
                      <a:pt x="2" y="0"/>
                    </a:lnTo>
                    <a:lnTo>
                      <a:pt x="0" y="5"/>
                    </a:lnTo>
                    <a:lnTo>
                      <a:pt x="14" y="14"/>
                    </a:lnTo>
                    <a:lnTo>
                      <a:pt x="28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25" name="Freeform 41">
                <a:extLst>
                  <a:ext uri="{FF2B5EF4-FFF2-40B4-BE49-F238E27FC236}">
                    <a16:creationId xmlns:a16="http://schemas.microsoft.com/office/drawing/2014/main" id="{5A9259F3-43C1-4F84-BA28-807CBC5214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09013" y="3098800"/>
                <a:ext cx="22225" cy="23813"/>
              </a:xfrm>
              <a:custGeom>
                <a:avLst/>
                <a:gdLst>
                  <a:gd name="T0" fmla="*/ 7 w 14"/>
                  <a:gd name="T1" fmla="*/ 0 h 15"/>
                  <a:gd name="T2" fmla="*/ 0 w 14"/>
                  <a:gd name="T3" fmla="*/ 15 h 15"/>
                  <a:gd name="T4" fmla="*/ 14 w 14"/>
                  <a:gd name="T5" fmla="*/ 15 h 15"/>
                  <a:gd name="T6" fmla="*/ 7 w 14"/>
                  <a:gd name="T7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" h="15">
                    <a:moveTo>
                      <a:pt x="7" y="0"/>
                    </a:moveTo>
                    <a:lnTo>
                      <a:pt x="0" y="15"/>
                    </a:lnTo>
                    <a:lnTo>
                      <a:pt x="14" y="15"/>
                    </a:lnTo>
                    <a:lnTo>
                      <a:pt x="7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D5462984-1F2B-4186-BD7A-EE00D6DAD403}"/>
              </a:ext>
            </a:extLst>
          </p:cNvPr>
          <p:cNvGrpSpPr/>
          <p:nvPr/>
        </p:nvGrpSpPr>
        <p:grpSpPr>
          <a:xfrm>
            <a:off x="8318500" y="4062261"/>
            <a:ext cx="1498601" cy="1493989"/>
            <a:chOff x="8318500" y="4062261"/>
            <a:chExt cx="1498601" cy="1493989"/>
          </a:xfrm>
        </p:grpSpPr>
        <p:sp>
          <p:nvSpPr>
            <p:cNvPr id="131" name="Title 1">
              <a:extLst>
                <a:ext uri="{FF2B5EF4-FFF2-40B4-BE49-F238E27FC236}">
                  <a16:creationId xmlns:a16="http://schemas.microsoft.com/office/drawing/2014/main" id="{AE905CBD-7C3D-4500-8FAF-DAFAF936A76E}"/>
                </a:ext>
              </a:extLst>
            </p:cNvPr>
            <p:cNvSpPr txBox="1">
              <a:spLocks/>
            </p:cNvSpPr>
            <p:nvPr/>
          </p:nvSpPr>
          <p:spPr>
            <a:xfrm>
              <a:off x="8318500" y="4062261"/>
              <a:ext cx="1498601" cy="1167114"/>
            </a:xfrm>
            <a:prstGeom prst="rect">
              <a:avLst/>
            </a:prstGeom>
          </p:spPr>
          <p:txBody>
            <a:bodyPr vert="horz" wrap="square" lIns="0" tIns="0" rIns="0" bIns="0" rtlCol="0" anchor="t">
              <a:sp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 Black" panose="020B0803020203020204" pitchFamily="34" charset="0"/>
                  <a:ea typeface="+mj-ea"/>
                  <a:cs typeface="+mj-cs"/>
                </a:defRPr>
              </a:lvl1pPr>
            </a:lstStyle>
            <a:p>
              <a:r>
                <a:rPr lang="en-US" sz="1200" dirty="0">
                  <a:latin typeface="Avenir" panose="020B0503020203020204" pitchFamily="34" charset="0"/>
                </a:rPr>
                <a:t>Lorem ipsum dolor sit </a:t>
              </a:r>
              <a:r>
                <a:rPr lang="en-US" sz="1200" dirty="0" err="1">
                  <a:latin typeface="Avenir" panose="020B0503020203020204" pitchFamily="34" charset="0"/>
                </a:rPr>
                <a:t>amet</a:t>
              </a:r>
              <a:r>
                <a:rPr lang="en-US" sz="1200" dirty="0">
                  <a:latin typeface="Avenir" panose="020B0503020203020204" pitchFamily="34" charset="0"/>
                </a:rPr>
                <a:t>, </a:t>
              </a:r>
              <a:r>
                <a:rPr lang="en-US" sz="1200" dirty="0" err="1">
                  <a:latin typeface="Avenir" panose="020B0503020203020204" pitchFamily="34" charset="0"/>
                </a:rPr>
                <a:t>consectetur</a:t>
              </a:r>
              <a:r>
                <a:rPr lang="en-US" sz="1200" dirty="0">
                  <a:latin typeface="Avenir" panose="020B0503020203020204" pitchFamily="34" charset="0"/>
                </a:rPr>
                <a:t> </a:t>
              </a:r>
              <a:r>
                <a:rPr lang="en-US" sz="1200" dirty="0" err="1">
                  <a:latin typeface="Avenir" panose="020B0503020203020204" pitchFamily="34" charset="0"/>
                </a:rPr>
                <a:t>adipiscing</a:t>
              </a:r>
              <a:r>
                <a:rPr lang="en-US" sz="1200" dirty="0">
                  <a:latin typeface="Avenir" panose="020B0503020203020204" pitchFamily="34" charset="0"/>
                </a:rPr>
                <a:t> </a:t>
              </a:r>
              <a:r>
                <a:rPr lang="en-US" sz="1200" dirty="0" err="1">
                  <a:latin typeface="Avenir" panose="020B0503020203020204" pitchFamily="34" charset="0"/>
                </a:rPr>
                <a:t>elit</a:t>
              </a:r>
              <a:r>
                <a:rPr lang="en-US" sz="1200" dirty="0">
                  <a:latin typeface="Avenir" panose="020B0503020203020204" pitchFamily="34" charset="0"/>
                </a:rPr>
                <a:t>, sed do </a:t>
              </a:r>
              <a:r>
                <a:rPr lang="en-US" sz="1200" dirty="0" err="1">
                  <a:latin typeface="Avenir" panose="020B0503020203020204" pitchFamily="34" charset="0"/>
                </a:rPr>
                <a:t>eiusmod</a:t>
              </a:r>
              <a:r>
                <a:rPr lang="en-US" sz="1200" dirty="0">
                  <a:latin typeface="Avenir" panose="020B0503020203020204" pitchFamily="34" charset="0"/>
                </a:rPr>
                <a:t> </a:t>
              </a:r>
              <a:r>
                <a:rPr lang="en-US" sz="1200" dirty="0" err="1">
                  <a:latin typeface="Avenir" panose="020B0503020203020204" pitchFamily="34" charset="0"/>
                </a:rPr>
                <a:t>tempor</a:t>
              </a:r>
              <a:r>
                <a:rPr lang="en-US" sz="1200" dirty="0">
                  <a:latin typeface="Avenir" panose="020B0503020203020204" pitchFamily="34" charset="0"/>
                </a:rPr>
                <a:t> </a:t>
              </a:r>
              <a:r>
                <a:rPr lang="en-US" sz="1200" dirty="0" err="1">
                  <a:latin typeface="Avenir" panose="020B0503020203020204" pitchFamily="34" charset="0"/>
                </a:rPr>
                <a:t>incididunt</a:t>
              </a:r>
              <a:r>
                <a:rPr lang="en-US" sz="1200" dirty="0">
                  <a:latin typeface="Avenir" panose="020B0503020203020204" pitchFamily="34" charset="0"/>
                </a:rPr>
                <a:t> </a:t>
              </a:r>
              <a:r>
                <a:rPr lang="en-US" sz="1200" dirty="0" err="1">
                  <a:latin typeface="Avenir" panose="020B0503020203020204" pitchFamily="34" charset="0"/>
                </a:rPr>
                <a:t>ut</a:t>
              </a:r>
              <a:r>
                <a:rPr lang="en-US" sz="1200" dirty="0">
                  <a:latin typeface="Avenir" panose="020B0503020203020204" pitchFamily="34" charset="0"/>
                </a:rPr>
                <a:t> </a:t>
              </a:r>
              <a:r>
                <a:rPr lang="en-US" sz="1200" dirty="0" err="1">
                  <a:latin typeface="Avenir" panose="020B0503020203020204" pitchFamily="34" charset="0"/>
                </a:rPr>
                <a:t>labore</a:t>
              </a:r>
              <a:r>
                <a:rPr lang="en-US" sz="1200" dirty="0">
                  <a:latin typeface="Avenir" panose="020B0503020203020204" pitchFamily="34" charset="0"/>
                </a:rPr>
                <a:t> et dolore magna </a:t>
              </a:r>
              <a:r>
                <a:rPr lang="en-US" sz="1200" dirty="0" err="1">
                  <a:latin typeface="Avenir" panose="020B0503020203020204" pitchFamily="34" charset="0"/>
                </a:rPr>
                <a:t>aliqua</a:t>
              </a:r>
              <a:r>
                <a:rPr lang="en-US" sz="1200" dirty="0">
                  <a:latin typeface="Avenir" panose="020B0503020203020204" pitchFamily="34" charset="0"/>
                </a:rPr>
                <a:t>.</a:t>
              </a:r>
            </a:p>
          </p:txBody>
        </p: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CAB8E0AD-0E12-43EA-862B-11BBC560CE4F}"/>
                </a:ext>
              </a:extLst>
            </p:cNvPr>
            <p:cNvCxnSpPr>
              <a:cxnSpLocks/>
            </p:cNvCxnSpPr>
            <p:nvPr/>
          </p:nvCxnSpPr>
          <p:spPr>
            <a:xfrm>
              <a:off x="8933990" y="5556250"/>
              <a:ext cx="267620" cy="0"/>
            </a:xfrm>
            <a:prstGeom prst="line">
              <a:avLst/>
            </a:prstGeom>
            <a:ln w="38100" cap="rnd"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67741ED-7048-4312-BDCC-7DFFEC72029C}"/>
              </a:ext>
            </a:extLst>
          </p:cNvPr>
          <p:cNvGrpSpPr/>
          <p:nvPr/>
        </p:nvGrpSpPr>
        <p:grpSpPr>
          <a:xfrm>
            <a:off x="8619097" y="2921263"/>
            <a:ext cx="897407" cy="897407"/>
            <a:chOff x="8619097" y="2921263"/>
            <a:chExt cx="897407" cy="897407"/>
          </a:xfrm>
        </p:grpSpPr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DB5BDAC6-BF0C-4D5E-94CE-3FFD780530C6}"/>
                </a:ext>
              </a:extLst>
            </p:cNvPr>
            <p:cNvSpPr/>
            <p:nvPr/>
          </p:nvSpPr>
          <p:spPr>
            <a:xfrm>
              <a:off x="8619097" y="2921263"/>
              <a:ext cx="897407" cy="897407"/>
            </a:xfrm>
            <a:prstGeom prst="ellipse">
              <a:avLst/>
            </a:prstGeom>
            <a:pattFill prst="dkDnDiag">
              <a:fgClr>
                <a:schemeClr val="accent4">
                  <a:lumMod val="60000"/>
                  <a:lumOff val="40000"/>
                </a:schemeClr>
              </a:fgClr>
              <a:bgClr>
                <a:schemeClr val="bg1"/>
              </a:bgClr>
            </a:patt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27E1B35B-4067-4F6E-A76C-6B3EB767580A}"/>
                </a:ext>
              </a:extLst>
            </p:cNvPr>
            <p:cNvSpPr/>
            <p:nvPr/>
          </p:nvSpPr>
          <p:spPr>
            <a:xfrm>
              <a:off x="8701516" y="3003682"/>
              <a:ext cx="732569" cy="73256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38100">
              <a:noFill/>
            </a:ln>
            <a:effectLst>
              <a:outerShdw blurRad="114300" sx="96000" sy="96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Freeform 35">
              <a:extLst>
                <a:ext uri="{FF2B5EF4-FFF2-40B4-BE49-F238E27FC236}">
                  <a16:creationId xmlns:a16="http://schemas.microsoft.com/office/drawing/2014/main" id="{F365878F-1B82-48B5-B831-524096504EE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886825" y="3188197"/>
              <a:ext cx="361950" cy="363538"/>
            </a:xfrm>
            <a:custGeom>
              <a:avLst/>
              <a:gdLst>
                <a:gd name="T0" fmla="*/ 48 w 96"/>
                <a:gd name="T1" fmla="*/ 0 h 96"/>
                <a:gd name="T2" fmla="*/ 0 w 96"/>
                <a:gd name="T3" fmla="*/ 48 h 96"/>
                <a:gd name="T4" fmla="*/ 48 w 96"/>
                <a:gd name="T5" fmla="*/ 96 h 96"/>
                <a:gd name="T6" fmla="*/ 96 w 96"/>
                <a:gd name="T7" fmla="*/ 48 h 96"/>
                <a:gd name="T8" fmla="*/ 48 w 96"/>
                <a:gd name="T9" fmla="*/ 0 h 96"/>
                <a:gd name="T10" fmla="*/ 63 w 96"/>
                <a:gd name="T11" fmla="*/ 88 h 96"/>
                <a:gd name="T12" fmla="*/ 63 w 96"/>
                <a:gd name="T13" fmla="*/ 88 h 96"/>
                <a:gd name="T14" fmla="*/ 33 w 96"/>
                <a:gd name="T15" fmla="*/ 88 h 96"/>
                <a:gd name="T16" fmla="*/ 31 w 96"/>
                <a:gd name="T17" fmla="*/ 86 h 96"/>
                <a:gd name="T18" fmla="*/ 48 w 96"/>
                <a:gd name="T19" fmla="*/ 64 h 96"/>
                <a:gd name="T20" fmla="*/ 65 w 96"/>
                <a:gd name="T21" fmla="*/ 86 h 96"/>
                <a:gd name="T22" fmla="*/ 65 w 96"/>
                <a:gd name="T23" fmla="*/ 86 h 96"/>
                <a:gd name="T24" fmla="*/ 63 w 96"/>
                <a:gd name="T25" fmla="*/ 88 h 96"/>
                <a:gd name="T26" fmla="*/ 36 w 96"/>
                <a:gd name="T27" fmla="*/ 50 h 96"/>
                <a:gd name="T28" fmla="*/ 48 w 96"/>
                <a:gd name="T29" fmla="*/ 38 h 96"/>
                <a:gd name="T30" fmla="*/ 60 w 96"/>
                <a:gd name="T31" fmla="*/ 50 h 96"/>
                <a:gd name="T32" fmla="*/ 48 w 96"/>
                <a:gd name="T33" fmla="*/ 62 h 96"/>
                <a:gd name="T34" fmla="*/ 36 w 96"/>
                <a:gd name="T35" fmla="*/ 50 h 96"/>
                <a:gd name="T36" fmla="*/ 66 w 96"/>
                <a:gd name="T37" fmla="*/ 68 h 96"/>
                <a:gd name="T38" fmla="*/ 64 w 96"/>
                <a:gd name="T39" fmla="*/ 67 h 96"/>
                <a:gd name="T40" fmla="*/ 64 w 96"/>
                <a:gd name="T41" fmla="*/ 64 h 96"/>
                <a:gd name="T42" fmla="*/ 71 w 96"/>
                <a:gd name="T43" fmla="*/ 48 h 96"/>
                <a:gd name="T44" fmla="*/ 64 w 96"/>
                <a:gd name="T45" fmla="*/ 32 h 96"/>
                <a:gd name="T46" fmla="*/ 32 w 96"/>
                <a:gd name="T47" fmla="*/ 32 h 96"/>
                <a:gd name="T48" fmla="*/ 25 w 96"/>
                <a:gd name="T49" fmla="*/ 48 h 96"/>
                <a:gd name="T50" fmla="*/ 32 w 96"/>
                <a:gd name="T51" fmla="*/ 64 h 96"/>
                <a:gd name="T52" fmla="*/ 32 w 96"/>
                <a:gd name="T53" fmla="*/ 67 h 96"/>
                <a:gd name="T54" fmla="*/ 29 w 96"/>
                <a:gd name="T55" fmla="*/ 67 h 96"/>
                <a:gd name="T56" fmla="*/ 21 w 96"/>
                <a:gd name="T57" fmla="*/ 48 h 96"/>
                <a:gd name="T58" fmla="*/ 29 w 96"/>
                <a:gd name="T59" fmla="*/ 29 h 96"/>
                <a:gd name="T60" fmla="*/ 67 w 96"/>
                <a:gd name="T61" fmla="*/ 29 h 96"/>
                <a:gd name="T62" fmla="*/ 75 w 96"/>
                <a:gd name="T63" fmla="*/ 48 h 96"/>
                <a:gd name="T64" fmla="*/ 67 w 96"/>
                <a:gd name="T65" fmla="*/ 67 h 96"/>
                <a:gd name="T66" fmla="*/ 66 w 96"/>
                <a:gd name="T67" fmla="*/ 68 h 96"/>
                <a:gd name="T68" fmla="*/ 76 w 96"/>
                <a:gd name="T69" fmla="*/ 76 h 96"/>
                <a:gd name="T70" fmla="*/ 73 w 96"/>
                <a:gd name="T71" fmla="*/ 76 h 96"/>
                <a:gd name="T72" fmla="*/ 73 w 96"/>
                <a:gd name="T73" fmla="*/ 73 h 96"/>
                <a:gd name="T74" fmla="*/ 84 w 96"/>
                <a:gd name="T75" fmla="*/ 48 h 96"/>
                <a:gd name="T76" fmla="*/ 73 w 96"/>
                <a:gd name="T77" fmla="*/ 23 h 96"/>
                <a:gd name="T78" fmla="*/ 23 w 96"/>
                <a:gd name="T79" fmla="*/ 23 h 96"/>
                <a:gd name="T80" fmla="*/ 23 w 96"/>
                <a:gd name="T81" fmla="*/ 73 h 96"/>
                <a:gd name="T82" fmla="*/ 23 w 96"/>
                <a:gd name="T83" fmla="*/ 76 h 96"/>
                <a:gd name="T84" fmla="*/ 21 w 96"/>
                <a:gd name="T85" fmla="*/ 77 h 96"/>
                <a:gd name="T86" fmla="*/ 20 w 96"/>
                <a:gd name="T87" fmla="*/ 76 h 96"/>
                <a:gd name="T88" fmla="*/ 20 w 96"/>
                <a:gd name="T89" fmla="*/ 20 h 96"/>
                <a:gd name="T90" fmla="*/ 76 w 96"/>
                <a:gd name="T91" fmla="*/ 20 h 96"/>
                <a:gd name="T92" fmla="*/ 88 w 96"/>
                <a:gd name="T93" fmla="*/ 48 h 96"/>
                <a:gd name="T94" fmla="*/ 76 w 96"/>
                <a:gd name="T95" fmla="*/ 7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96" h="96">
                  <a:moveTo>
                    <a:pt x="48" y="0"/>
                  </a:moveTo>
                  <a:cubicBezTo>
                    <a:pt x="22" y="0"/>
                    <a:pt x="0" y="21"/>
                    <a:pt x="0" y="48"/>
                  </a:cubicBezTo>
                  <a:cubicBezTo>
                    <a:pt x="0" y="75"/>
                    <a:pt x="22" y="96"/>
                    <a:pt x="48" y="96"/>
                  </a:cubicBezTo>
                  <a:cubicBezTo>
                    <a:pt x="75" y="96"/>
                    <a:pt x="96" y="75"/>
                    <a:pt x="96" y="48"/>
                  </a:cubicBezTo>
                  <a:cubicBezTo>
                    <a:pt x="96" y="21"/>
                    <a:pt x="75" y="0"/>
                    <a:pt x="48" y="0"/>
                  </a:cubicBezTo>
                  <a:close/>
                  <a:moveTo>
                    <a:pt x="63" y="88"/>
                  </a:moveTo>
                  <a:cubicBezTo>
                    <a:pt x="63" y="88"/>
                    <a:pt x="63" y="88"/>
                    <a:pt x="63" y="88"/>
                  </a:cubicBezTo>
                  <a:cubicBezTo>
                    <a:pt x="33" y="88"/>
                    <a:pt x="33" y="88"/>
                    <a:pt x="33" y="88"/>
                  </a:cubicBezTo>
                  <a:cubicBezTo>
                    <a:pt x="32" y="88"/>
                    <a:pt x="31" y="87"/>
                    <a:pt x="31" y="86"/>
                  </a:cubicBezTo>
                  <a:cubicBezTo>
                    <a:pt x="31" y="77"/>
                    <a:pt x="38" y="64"/>
                    <a:pt x="48" y="64"/>
                  </a:cubicBezTo>
                  <a:cubicBezTo>
                    <a:pt x="58" y="64"/>
                    <a:pt x="65" y="77"/>
                    <a:pt x="65" y="86"/>
                  </a:cubicBezTo>
                  <a:cubicBezTo>
                    <a:pt x="65" y="86"/>
                    <a:pt x="65" y="86"/>
                    <a:pt x="65" y="86"/>
                  </a:cubicBezTo>
                  <a:cubicBezTo>
                    <a:pt x="65" y="87"/>
                    <a:pt x="64" y="88"/>
                    <a:pt x="63" y="88"/>
                  </a:cubicBezTo>
                  <a:close/>
                  <a:moveTo>
                    <a:pt x="36" y="50"/>
                  </a:moveTo>
                  <a:cubicBezTo>
                    <a:pt x="36" y="43"/>
                    <a:pt x="41" y="38"/>
                    <a:pt x="48" y="38"/>
                  </a:cubicBezTo>
                  <a:cubicBezTo>
                    <a:pt x="55" y="38"/>
                    <a:pt x="60" y="43"/>
                    <a:pt x="60" y="50"/>
                  </a:cubicBezTo>
                  <a:cubicBezTo>
                    <a:pt x="60" y="56"/>
                    <a:pt x="55" y="62"/>
                    <a:pt x="48" y="62"/>
                  </a:cubicBezTo>
                  <a:cubicBezTo>
                    <a:pt x="41" y="62"/>
                    <a:pt x="36" y="56"/>
                    <a:pt x="36" y="50"/>
                  </a:cubicBezTo>
                  <a:close/>
                  <a:moveTo>
                    <a:pt x="66" y="68"/>
                  </a:moveTo>
                  <a:cubicBezTo>
                    <a:pt x="65" y="68"/>
                    <a:pt x="65" y="67"/>
                    <a:pt x="64" y="67"/>
                  </a:cubicBezTo>
                  <a:cubicBezTo>
                    <a:pt x="63" y="66"/>
                    <a:pt x="63" y="65"/>
                    <a:pt x="64" y="64"/>
                  </a:cubicBezTo>
                  <a:cubicBezTo>
                    <a:pt x="68" y="60"/>
                    <a:pt x="71" y="54"/>
                    <a:pt x="71" y="48"/>
                  </a:cubicBezTo>
                  <a:cubicBezTo>
                    <a:pt x="71" y="42"/>
                    <a:pt x="68" y="36"/>
                    <a:pt x="64" y="32"/>
                  </a:cubicBezTo>
                  <a:cubicBezTo>
                    <a:pt x="55" y="23"/>
                    <a:pt x="41" y="23"/>
                    <a:pt x="32" y="32"/>
                  </a:cubicBezTo>
                  <a:cubicBezTo>
                    <a:pt x="28" y="36"/>
                    <a:pt x="25" y="42"/>
                    <a:pt x="25" y="48"/>
                  </a:cubicBezTo>
                  <a:cubicBezTo>
                    <a:pt x="25" y="54"/>
                    <a:pt x="28" y="60"/>
                    <a:pt x="32" y="64"/>
                  </a:cubicBezTo>
                  <a:cubicBezTo>
                    <a:pt x="33" y="65"/>
                    <a:pt x="33" y="66"/>
                    <a:pt x="32" y="67"/>
                  </a:cubicBezTo>
                  <a:cubicBezTo>
                    <a:pt x="31" y="68"/>
                    <a:pt x="30" y="68"/>
                    <a:pt x="29" y="67"/>
                  </a:cubicBezTo>
                  <a:cubicBezTo>
                    <a:pt x="24" y="62"/>
                    <a:pt x="21" y="55"/>
                    <a:pt x="21" y="48"/>
                  </a:cubicBezTo>
                  <a:cubicBezTo>
                    <a:pt x="21" y="41"/>
                    <a:pt x="24" y="34"/>
                    <a:pt x="29" y="29"/>
                  </a:cubicBezTo>
                  <a:cubicBezTo>
                    <a:pt x="40" y="19"/>
                    <a:pt x="57" y="19"/>
                    <a:pt x="67" y="29"/>
                  </a:cubicBezTo>
                  <a:cubicBezTo>
                    <a:pt x="72" y="34"/>
                    <a:pt x="75" y="41"/>
                    <a:pt x="75" y="48"/>
                  </a:cubicBezTo>
                  <a:cubicBezTo>
                    <a:pt x="75" y="55"/>
                    <a:pt x="72" y="62"/>
                    <a:pt x="67" y="67"/>
                  </a:cubicBezTo>
                  <a:cubicBezTo>
                    <a:pt x="67" y="67"/>
                    <a:pt x="66" y="68"/>
                    <a:pt x="66" y="68"/>
                  </a:cubicBezTo>
                  <a:close/>
                  <a:moveTo>
                    <a:pt x="76" y="76"/>
                  </a:moveTo>
                  <a:cubicBezTo>
                    <a:pt x="76" y="77"/>
                    <a:pt x="74" y="77"/>
                    <a:pt x="73" y="76"/>
                  </a:cubicBezTo>
                  <a:cubicBezTo>
                    <a:pt x="73" y="76"/>
                    <a:pt x="73" y="74"/>
                    <a:pt x="73" y="73"/>
                  </a:cubicBezTo>
                  <a:cubicBezTo>
                    <a:pt x="80" y="67"/>
                    <a:pt x="84" y="58"/>
                    <a:pt x="84" y="48"/>
                  </a:cubicBezTo>
                  <a:cubicBezTo>
                    <a:pt x="84" y="38"/>
                    <a:pt x="80" y="29"/>
                    <a:pt x="73" y="23"/>
                  </a:cubicBezTo>
                  <a:cubicBezTo>
                    <a:pt x="59" y="9"/>
                    <a:pt x="37" y="9"/>
                    <a:pt x="23" y="23"/>
                  </a:cubicBezTo>
                  <a:cubicBezTo>
                    <a:pt x="9" y="37"/>
                    <a:pt x="9" y="59"/>
                    <a:pt x="23" y="73"/>
                  </a:cubicBezTo>
                  <a:cubicBezTo>
                    <a:pt x="23" y="74"/>
                    <a:pt x="23" y="76"/>
                    <a:pt x="23" y="76"/>
                  </a:cubicBezTo>
                  <a:cubicBezTo>
                    <a:pt x="22" y="77"/>
                    <a:pt x="22" y="77"/>
                    <a:pt x="21" y="77"/>
                  </a:cubicBezTo>
                  <a:cubicBezTo>
                    <a:pt x="21" y="77"/>
                    <a:pt x="20" y="77"/>
                    <a:pt x="20" y="76"/>
                  </a:cubicBezTo>
                  <a:cubicBezTo>
                    <a:pt x="4" y="61"/>
                    <a:pt x="4" y="35"/>
                    <a:pt x="20" y="20"/>
                  </a:cubicBezTo>
                  <a:cubicBezTo>
                    <a:pt x="35" y="4"/>
                    <a:pt x="61" y="4"/>
                    <a:pt x="76" y="20"/>
                  </a:cubicBezTo>
                  <a:cubicBezTo>
                    <a:pt x="84" y="27"/>
                    <a:pt x="88" y="37"/>
                    <a:pt x="88" y="48"/>
                  </a:cubicBezTo>
                  <a:cubicBezTo>
                    <a:pt x="88" y="59"/>
                    <a:pt x="84" y="69"/>
                    <a:pt x="76" y="76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FD16B712-B193-4048-96E3-2088BFFD66CE}"/>
              </a:ext>
            </a:extLst>
          </p:cNvPr>
          <p:cNvGrpSpPr/>
          <p:nvPr/>
        </p:nvGrpSpPr>
        <p:grpSpPr>
          <a:xfrm>
            <a:off x="10299701" y="4062261"/>
            <a:ext cx="1498601" cy="1493989"/>
            <a:chOff x="10299701" y="4062261"/>
            <a:chExt cx="1498601" cy="1493989"/>
          </a:xfrm>
        </p:grpSpPr>
        <p:sp>
          <p:nvSpPr>
            <p:cNvPr id="139" name="Title 1">
              <a:extLst>
                <a:ext uri="{FF2B5EF4-FFF2-40B4-BE49-F238E27FC236}">
                  <a16:creationId xmlns:a16="http://schemas.microsoft.com/office/drawing/2014/main" id="{46D45C5B-1818-4B76-AA58-F6E7CA9F8C05}"/>
                </a:ext>
              </a:extLst>
            </p:cNvPr>
            <p:cNvSpPr txBox="1">
              <a:spLocks/>
            </p:cNvSpPr>
            <p:nvPr/>
          </p:nvSpPr>
          <p:spPr>
            <a:xfrm>
              <a:off x="10299701" y="4062261"/>
              <a:ext cx="1498601" cy="1167114"/>
            </a:xfrm>
            <a:prstGeom prst="rect">
              <a:avLst/>
            </a:prstGeom>
          </p:spPr>
          <p:txBody>
            <a:bodyPr vert="horz" wrap="square" lIns="0" tIns="0" rIns="0" bIns="0" rtlCol="0" anchor="t">
              <a:sp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 Black" panose="020B0803020203020204" pitchFamily="34" charset="0"/>
                  <a:ea typeface="+mj-ea"/>
                  <a:cs typeface="+mj-cs"/>
                </a:defRPr>
              </a:lvl1pPr>
            </a:lstStyle>
            <a:p>
              <a:r>
                <a:rPr lang="en-US" sz="1200" dirty="0">
                  <a:latin typeface="Avenir" panose="020B0503020203020204" pitchFamily="34" charset="0"/>
                </a:rPr>
                <a:t>Lorem ipsum dolor sit </a:t>
              </a:r>
              <a:r>
                <a:rPr lang="en-US" sz="1200" dirty="0" err="1">
                  <a:latin typeface="Avenir" panose="020B0503020203020204" pitchFamily="34" charset="0"/>
                </a:rPr>
                <a:t>amet</a:t>
              </a:r>
              <a:r>
                <a:rPr lang="en-US" sz="1200" dirty="0">
                  <a:latin typeface="Avenir" panose="020B0503020203020204" pitchFamily="34" charset="0"/>
                </a:rPr>
                <a:t>, </a:t>
              </a:r>
              <a:r>
                <a:rPr lang="en-US" sz="1200" dirty="0" err="1">
                  <a:latin typeface="Avenir" panose="020B0503020203020204" pitchFamily="34" charset="0"/>
                </a:rPr>
                <a:t>consectetur</a:t>
              </a:r>
              <a:r>
                <a:rPr lang="en-US" sz="1200" dirty="0">
                  <a:latin typeface="Avenir" panose="020B0503020203020204" pitchFamily="34" charset="0"/>
                </a:rPr>
                <a:t> </a:t>
              </a:r>
              <a:r>
                <a:rPr lang="en-US" sz="1200" dirty="0" err="1">
                  <a:latin typeface="Avenir" panose="020B0503020203020204" pitchFamily="34" charset="0"/>
                </a:rPr>
                <a:t>adipiscing</a:t>
              </a:r>
              <a:r>
                <a:rPr lang="en-US" sz="1200" dirty="0">
                  <a:latin typeface="Avenir" panose="020B0503020203020204" pitchFamily="34" charset="0"/>
                </a:rPr>
                <a:t> </a:t>
              </a:r>
              <a:r>
                <a:rPr lang="en-US" sz="1200" dirty="0" err="1">
                  <a:latin typeface="Avenir" panose="020B0503020203020204" pitchFamily="34" charset="0"/>
                </a:rPr>
                <a:t>elit</a:t>
              </a:r>
              <a:r>
                <a:rPr lang="en-US" sz="1200" dirty="0">
                  <a:latin typeface="Avenir" panose="020B0503020203020204" pitchFamily="34" charset="0"/>
                </a:rPr>
                <a:t>, sed do </a:t>
              </a:r>
              <a:r>
                <a:rPr lang="en-US" sz="1200" dirty="0" err="1">
                  <a:latin typeface="Avenir" panose="020B0503020203020204" pitchFamily="34" charset="0"/>
                </a:rPr>
                <a:t>eiusmod</a:t>
              </a:r>
              <a:r>
                <a:rPr lang="en-US" sz="1200" dirty="0">
                  <a:latin typeface="Avenir" panose="020B0503020203020204" pitchFamily="34" charset="0"/>
                </a:rPr>
                <a:t> </a:t>
              </a:r>
              <a:r>
                <a:rPr lang="en-US" sz="1200" dirty="0" err="1">
                  <a:latin typeface="Avenir" panose="020B0503020203020204" pitchFamily="34" charset="0"/>
                </a:rPr>
                <a:t>tempor</a:t>
              </a:r>
              <a:r>
                <a:rPr lang="en-US" sz="1200" dirty="0">
                  <a:latin typeface="Avenir" panose="020B0503020203020204" pitchFamily="34" charset="0"/>
                </a:rPr>
                <a:t> </a:t>
              </a:r>
              <a:r>
                <a:rPr lang="en-US" sz="1200" dirty="0" err="1">
                  <a:latin typeface="Avenir" panose="020B0503020203020204" pitchFamily="34" charset="0"/>
                </a:rPr>
                <a:t>incididunt</a:t>
              </a:r>
              <a:r>
                <a:rPr lang="en-US" sz="1200" dirty="0">
                  <a:latin typeface="Avenir" panose="020B0503020203020204" pitchFamily="34" charset="0"/>
                </a:rPr>
                <a:t> </a:t>
              </a:r>
              <a:r>
                <a:rPr lang="en-US" sz="1200" dirty="0" err="1">
                  <a:latin typeface="Avenir" panose="020B0503020203020204" pitchFamily="34" charset="0"/>
                </a:rPr>
                <a:t>ut</a:t>
              </a:r>
              <a:r>
                <a:rPr lang="en-US" sz="1200" dirty="0">
                  <a:latin typeface="Avenir" panose="020B0503020203020204" pitchFamily="34" charset="0"/>
                </a:rPr>
                <a:t> </a:t>
              </a:r>
              <a:r>
                <a:rPr lang="en-US" sz="1200" dirty="0" err="1">
                  <a:latin typeface="Avenir" panose="020B0503020203020204" pitchFamily="34" charset="0"/>
                </a:rPr>
                <a:t>labore</a:t>
              </a:r>
              <a:r>
                <a:rPr lang="en-US" sz="1200" dirty="0">
                  <a:latin typeface="Avenir" panose="020B0503020203020204" pitchFamily="34" charset="0"/>
                </a:rPr>
                <a:t> et dolore magna </a:t>
              </a:r>
              <a:r>
                <a:rPr lang="en-US" sz="1200" dirty="0" err="1">
                  <a:latin typeface="Avenir" panose="020B0503020203020204" pitchFamily="34" charset="0"/>
                </a:rPr>
                <a:t>aliqua</a:t>
              </a:r>
              <a:r>
                <a:rPr lang="en-US" sz="1200" dirty="0">
                  <a:latin typeface="Avenir" panose="020B0503020203020204" pitchFamily="34" charset="0"/>
                </a:rPr>
                <a:t>.</a:t>
              </a:r>
            </a:p>
          </p:txBody>
        </p: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81409B0D-E57E-46BB-9E7C-578D6BB08F49}"/>
                </a:ext>
              </a:extLst>
            </p:cNvPr>
            <p:cNvCxnSpPr>
              <a:cxnSpLocks/>
            </p:cNvCxnSpPr>
            <p:nvPr/>
          </p:nvCxnSpPr>
          <p:spPr>
            <a:xfrm>
              <a:off x="10915191" y="5556250"/>
              <a:ext cx="267620" cy="0"/>
            </a:xfrm>
            <a:prstGeom prst="line">
              <a:avLst/>
            </a:prstGeom>
            <a:ln w="38100" cap="rnd"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AABA0FD-1570-4C7F-9D61-0DDA2A7C760A}"/>
              </a:ext>
            </a:extLst>
          </p:cNvPr>
          <p:cNvGrpSpPr/>
          <p:nvPr/>
        </p:nvGrpSpPr>
        <p:grpSpPr>
          <a:xfrm>
            <a:off x="10600298" y="2921263"/>
            <a:ext cx="897407" cy="897407"/>
            <a:chOff x="10600298" y="2921263"/>
            <a:chExt cx="897407" cy="897407"/>
          </a:xfrm>
        </p:grpSpPr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B16CCBFB-DD22-41AF-9804-D4505CEAD475}"/>
                </a:ext>
              </a:extLst>
            </p:cNvPr>
            <p:cNvSpPr/>
            <p:nvPr/>
          </p:nvSpPr>
          <p:spPr>
            <a:xfrm>
              <a:off x="10600298" y="2921263"/>
              <a:ext cx="897407" cy="897407"/>
            </a:xfrm>
            <a:prstGeom prst="ellipse">
              <a:avLst/>
            </a:prstGeom>
            <a:pattFill prst="dkDnDiag">
              <a:fgClr>
                <a:schemeClr val="accent4">
                  <a:lumMod val="60000"/>
                  <a:lumOff val="40000"/>
                </a:schemeClr>
              </a:fgClr>
              <a:bgClr>
                <a:schemeClr val="bg1"/>
              </a:bgClr>
            </a:patt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9A384F7A-647C-459D-B5F7-0ECE6ED661C7}"/>
                </a:ext>
              </a:extLst>
            </p:cNvPr>
            <p:cNvSpPr/>
            <p:nvPr/>
          </p:nvSpPr>
          <p:spPr>
            <a:xfrm>
              <a:off x="10682717" y="3003682"/>
              <a:ext cx="732569" cy="73256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38100">
              <a:noFill/>
            </a:ln>
            <a:effectLst>
              <a:outerShdw blurRad="114300" sx="96000" sy="96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0443125E-BE6A-42A8-B257-BC9FA7BA1343}"/>
                </a:ext>
              </a:extLst>
            </p:cNvPr>
            <p:cNvGrpSpPr/>
            <p:nvPr/>
          </p:nvGrpSpPr>
          <p:grpSpPr>
            <a:xfrm>
              <a:off x="10868820" y="3188197"/>
              <a:ext cx="360363" cy="363538"/>
              <a:chOff x="8440738" y="2882900"/>
              <a:chExt cx="360363" cy="363538"/>
            </a:xfr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1"/>
            </a:gradFill>
          </p:grpSpPr>
          <p:sp>
            <p:nvSpPr>
              <p:cNvPr id="142" name="Freeform 36">
                <a:extLst>
                  <a:ext uri="{FF2B5EF4-FFF2-40B4-BE49-F238E27FC236}">
                    <a16:creationId xmlns:a16="http://schemas.microsoft.com/office/drawing/2014/main" id="{76209D44-6FA5-48BB-BECE-099E56AC1E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83613" y="3175000"/>
                <a:ext cx="74613" cy="26988"/>
              </a:xfrm>
              <a:custGeom>
                <a:avLst/>
                <a:gdLst>
                  <a:gd name="T0" fmla="*/ 0 w 47"/>
                  <a:gd name="T1" fmla="*/ 17 h 17"/>
                  <a:gd name="T2" fmla="*/ 47 w 47"/>
                  <a:gd name="T3" fmla="*/ 17 h 17"/>
                  <a:gd name="T4" fmla="*/ 23 w 47"/>
                  <a:gd name="T5" fmla="*/ 0 h 17"/>
                  <a:gd name="T6" fmla="*/ 0 w 47"/>
                  <a:gd name="T7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7" h="17">
                    <a:moveTo>
                      <a:pt x="0" y="17"/>
                    </a:moveTo>
                    <a:lnTo>
                      <a:pt x="47" y="17"/>
                    </a:lnTo>
                    <a:lnTo>
                      <a:pt x="23" y="0"/>
                    </a:lnTo>
                    <a:lnTo>
                      <a:pt x="0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43" name="Freeform 37">
                <a:extLst>
                  <a:ext uri="{FF2B5EF4-FFF2-40B4-BE49-F238E27FC236}">
                    <a16:creationId xmlns:a16="http://schemas.microsoft.com/office/drawing/2014/main" id="{00C9C202-C8C0-4276-B4E4-840463FD66C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440738" y="2882900"/>
                <a:ext cx="360363" cy="363538"/>
              </a:xfrm>
              <a:custGeom>
                <a:avLst/>
                <a:gdLst>
                  <a:gd name="T0" fmla="*/ 48 w 96"/>
                  <a:gd name="T1" fmla="*/ 0 h 96"/>
                  <a:gd name="T2" fmla="*/ 0 w 96"/>
                  <a:gd name="T3" fmla="*/ 48 h 96"/>
                  <a:gd name="T4" fmla="*/ 48 w 96"/>
                  <a:gd name="T5" fmla="*/ 96 h 96"/>
                  <a:gd name="T6" fmla="*/ 96 w 96"/>
                  <a:gd name="T7" fmla="*/ 48 h 96"/>
                  <a:gd name="T8" fmla="*/ 48 w 96"/>
                  <a:gd name="T9" fmla="*/ 0 h 96"/>
                  <a:gd name="T10" fmla="*/ 66 w 96"/>
                  <a:gd name="T11" fmla="*/ 87 h 96"/>
                  <a:gd name="T12" fmla="*/ 65 w 96"/>
                  <a:gd name="T13" fmla="*/ 88 h 96"/>
                  <a:gd name="T14" fmla="*/ 32 w 96"/>
                  <a:gd name="T15" fmla="*/ 88 h 96"/>
                  <a:gd name="T16" fmla="*/ 30 w 96"/>
                  <a:gd name="T17" fmla="*/ 87 h 96"/>
                  <a:gd name="T18" fmla="*/ 30 w 96"/>
                  <a:gd name="T19" fmla="*/ 85 h 96"/>
                  <a:gd name="T20" fmla="*/ 46 w 96"/>
                  <a:gd name="T21" fmla="*/ 52 h 96"/>
                  <a:gd name="T22" fmla="*/ 46 w 96"/>
                  <a:gd name="T23" fmla="*/ 46 h 96"/>
                  <a:gd name="T24" fmla="*/ 48 w 96"/>
                  <a:gd name="T25" fmla="*/ 44 h 96"/>
                  <a:gd name="T26" fmla="*/ 50 w 96"/>
                  <a:gd name="T27" fmla="*/ 46 h 96"/>
                  <a:gd name="T28" fmla="*/ 50 w 96"/>
                  <a:gd name="T29" fmla="*/ 52 h 96"/>
                  <a:gd name="T30" fmla="*/ 66 w 96"/>
                  <a:gd name="T31" fmla="*/ 85 h 96"/>
                  <a:gd name="T32" fmla="*/ 66 w 96"/>
                  <a:gd name="T33" fmla="*/ 87 h 96"/>
                  <a:gd name="T34" fmla="*/ 34 w 96"/>
                  <a:gd name="T35" fmla="*/ 48 h 96"/>
                  <a:gd name="T36" fmla="*/ 34 w 96"/>
                  <a:gd name="T37" fmla="*/ 48 h 96"/>
                  <a:gd name="T38" fmla="*/ 48 w 96"/>
                  <a:gd name="T39" fmla="*/ 34 h 96"/>
                  <a:gd name="T40" fmla="*/ 62 w 96"/>
                  <a:gd name="T41" fmla="*/ 48 h 96"/>
                  <a:gd name="T42" fmla="*/ 62 w 96"/>
                  <a:gd name="T43" fmla="*/ 48 h 96"/>
                  <a:gd name="T44" fmla="*/ 59 w 96"/>
                  <a:gd name="T45" fmla="*/ 50 h 96"/>
                  <a:gd name="T46" fmla="*/ 58 w 96"/>
                  <a:gd name="T47" fmla="*/ 48 h 96"/>
                  <a:gd name="T48" fmla="*/ 58 w 96"/>
                  <a:gd name="T49" fmla="*/ 48 h 96"/>
                  <a:gd name="T50" fmla="*/ 48 w 96"/>
                  <a:gd name="T51" fmla="*/ 38 h 96"/>
                  <a:gd name="T52" fmla="*/ 38 w 96"/>
                  <a:gd name="T53" fmla="*/ 48 h 96"/>
                  <a:gd name="T54" fmla="*/ 39 w 96"/>
                  <a:gd name="T55" fmla="*/ 48 h 96"/>
                  <a:gd name="T56" fmla="*/ 37 w 96"/>
                  <a:gd name="T57" fmla="*/ 51 h 96"/>
                  <a:gd name="T58" fmla="*/ 37 w 96"/>
                  <a:gd name="T59" fmla="*/ 51 h 96"/>
                  <a:gd name="T60" fmla="*/ 35 w 96"/>
                  <a:gd name="T61" fmla="*/ 49 h 96"/>
                  <a:gd name="T62" fmla="*/ 68 w 96"/>
                  <a:gd name="T63" fmla="*/ 64 h 96"/>
                  <a:gd name="T64" fmla="*/ 67 w 96"/>
                  <a:gd name="T65" fmla="*/ 64 h 96"/>
                  <a:gd name="T66" fmla="*/ 67 w 96"/>
                  <a:gd name="T67" fmla="*/ 61 h 96"/>
                  <a:gd name="T68" fmla="*/ 71 w 96"/>
                  <a:gd name="T69" fmla="*/ 48 h 96"/>
                  <a:gd name="T70" fmla="*/ 48 w 96"/>
                  <a:gd name="T71" fmla="*/ 25 h 96"/>
                  <a:gd name="T72" fmla="*/ 25 w 96"/>
                  <a:gd name="T73" fmla="*/ 48 h 96"/>
                  <a:gd name="T74" fmla="*/ 30 w 96"/>
                  <a:gd name="T75" fmla="*/ 61 h 96"/>
                  <a:gd name="T76" fmla="*/ 29 w 96"/>
                  <a:gd name="T77" fmla="*/ 64 h 96"/>
                  <a:gd name="T78" fmla="*/ 26 w 96"/>
                  <a:gd name="T79" fmla="*/ 64 h 96"/>
                  <a:gd name="T80" fmla="*/ 21 w 96"/>
                  <a:gd name="T81" fmla="*/ 48 h 96"/>
                  <a:gd name="T82" fmla="*/ 48 w 96"/>
                  <a:gd name="T83" fmla="*/ 21 h 96"/>
                  <a:gd name="T84" fmla="*/ 75 w 96"/>
                  <a:gd name="T85" fmla="*/ 48 h 96"/>
                  <a:gd name="T86" fmla="*/ 70 w 96"/>
                  <a:gd name="T87" fmla="*/ 64 h 96"/>
                  <a:gd name="T88" fmla="*/ 68 w 96"/>
                  <a:gd name="T89" fmla="*/ 64 h 96"/>
                  <a:gd name="T90" fmla="*/ 77 w 96"/>
                  <a:gd name="T91" fmla="*/ 76 h 96"/>
                  <a:gd name="T92" fmla="*/ 75 w 96"/>
                  <a:gd name="T93" fmla="*/ 76 h 96"/>
                  <a:gd name="T94" fmla="*/ 74 w 96"/>
                  <a:gd name="T95" fmla="*/ 76 h 96"/>
                  <a:gd name="T96" fmla="*/ 74 w 96"/>
                  <a:gd name="T97" fmla="*/ 73 h 96"/>
                  <a:gd name="T98" fmla="*/ 84 w 96"/>
                  <a:gd name="T99" fmla="*/ 48 h 96"/>
                  <a:gd name="T100" fmla="*/ 48 w 96"/>
                  <a:gd name="T101" fmla="*/ 12 h 96"/>
                  <a:gd name="T102" fmla="*/ 12 w 96"/>
                  <a:gd name="T103" fmla="*/ 48 h 96"/>
                  <a:gd name="T104" fmla="*/ 22 w 96"/>
                  <a:gd name="T105" fmla="*/ 73 h 96"/>
                  <a:gd name="T106" fmla="*/ 22 w 96"/>
                  <a:gd name="T107" fmla="*/ 76 h 96"/>
                  <a:gd name="T108" fmla="*/ 19 w 96"/>
                  <a:gd name="T109" fmla="*/ 76 h 96"/>
                  <a:gd name="T110" fmla="*/ 8 w 96"/>
                  <a:gd name="T111" fmla="*/ 48 h 96"/>
                  <a:gd name="T112" fmla="*/ 48 w 96"/>
                  <a:gd name="T113" fmla="*/ 8 h 96"/>
                  <a:gd name="T114" fmla="*/ 88 w 96"/>
                  <a:gd name="T115" fmla="*/ 48 h 96"/>
                  <a:gd name="T116" fmla="*/ 77 w 96"/>
                  <a:gd name="T117" fmla="*/ 76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96" h="96">
                    <a:moveTo>
                      <a:pt x="48" y="0"/>
                    </a:moveTo>
                    <a:cubicBezTo>
                      <a:pt x="22" y="0"/>
                      <a:pt x="0" y="21"/>
                      <a:pt x="0" y="48"/>
                    </a:cubicBezTo>
                    <a:cubicBezTo>
                      <a:pt x="0" y="75"/>
                      <a:pt x="22" y="96"/>
                      <a:pt x="48" y="96"/>
                    </a:cubicBezTo>
                    <a:cubicBezTo>
                      <a:pt x="75" y="96"/>
                      <a:pt x="96" y="75"/>
                      <a:pt x="96" y="48"/>
                    </a:cubicBezTo>
                    <a:cubicBezTo>
                      <a:pt x="96" y="21"/>
                      <a:pt x="75" y="0"/>
                      <a:pt x="48" y="0"/>
                    </a:cubicBezTo>
                    <a:close/>
                    <a:moveTo>
                      <a:pt x="66" y="87"/>
                    </a:moveTo>
                    <a:cubicBezTo>
                      <a:pt x="66" y="88"/>
                      <a:pt x="65" y="88"/>
                      <a:pt x="65" y="88"/>
                    </a:cubicBezTo>
                    <a:cubicBezTo>
                      <a:pt x="32" y="88"/>
                      <a:pt x="32" y="88"/>
                      <a:pt x="32" y="88"/>
                    </a:cubicBezTo>
                    <a:cubicBezTo>
                      <a:pt x="31" y="88"/>
                      <a:pt x="30" y="88"/>
                      <a:pt x="30" y="87"/>
                    </a:cubicBezTo>
                    <a:cubicBezTo>
                      <a:pt x="29" y="86"/>
                      <a:pt x="29" y="86"/>
                      <a:pt x="30" y="85"/>
                    </a:cubicBezTo>
                    <a:cubicBezTo>
                      <a:pt x="46" y="52"/>
                      <a:pt x="46" y="52"/>
                      <a:pt x="46" y="52"/>
                    </a:cubicBezTo>
                    <a:cubicBezTo>
                      <a:pt x="46" y="46"/>
                      <a:pt x="46" y="46"/>
                      <a:pt x="46" y="46"/>
                    </a:cubicBezTo>
                    <a:cubicBezTo>
                      <a:pt x="46" y="45"/>
                      <a:pt x="47" y="44"/>
                      <a:pt x="48" y="44"/>
                    </a:cubicBezTo>
                    <a:cubicBezTo>
                      <a:pt x="49" y="44"/>
                      <a:pt x="50" y="45"/>
                      <a:pt x="50" y="46"/>
                    </a:cubicBezTo>
                    <a:cubicBezTo>
                      <a:pt x="50" y="52"/>
                      <a:pt x="50" y="52"/>
                      <a:pt x="50" y="52"/>
                    </a:cubicBezTo>
                    <a:cubicBezTo>
                      <a:pt x="66" y="85"/>
                      <a:pt x="66" y="85"/>
                      <a:pt x="66" y="85"/>
                    </a:cubicBezTo>
                    <a:cubicBezTo>
                      <a:pt x="67" y="86"/>
                      <a:pt x="67" y="86"/>
                      <a:pt x="66" y="87"/>
                    </a:cubicBezTo>
                    <a:close/>
                    <a:moveTo>
                      <a:pt x="34" y="48"/>
                    </a:moveTo>
                    <a:cubicBezTo>
                      <a:pt x="34" y="48"/>
                      <a:pt x="34" y="48"/>
                      <a:pt x="34" y="48"/>
                    </a:cubicBezTo>
                    <a:cubicBezTo>
                      <a:pt x="34" y="41"/>
                      <a:pt x="41" y="34"/>
                      <a:pt x="48" y="34"/>
                    </a:cubicBezTo>
                    <a:cubicBezTo>
                      <a:pt x="56" y="34"/>
                      <a:pt x="62" y="41"/>
                      <a:pt x="62" y="48"/>
                    </a:cubicBezTo>
                    <a:cubicBezTo>
                      <a:pt x="62" y="48"/>
                      <a:pt x="62" y="48"/>
                      <a:pt x="62" y="48"/>
                    </a:cubicBezTo>
                    <a:cubicBezTo>
                      <a:pt x="62" y="50"/>
                      <a:pt x="61" y="50"/>
                      <a:pt x="59" y="50"/>
                    </a:cubicBezTo>
                    <a:cubicBezTo>
                      <a:pt x="58" y="50"/>
                      <a:pt x="58" y="50"/>
                      <a:pt x="58" y="48"/>
                    </a:cubicBezTo>
                    <a:cubicBezTo>
                      <a:pt x="58" y="48"/>
                      <a:pt x="58" y="48"/>
                      <a:pt x="58" y="48"/>
                    </a:cubicBezTo>
                    <a:cubicBezTo>
                      <a:pt x="58" y="43"/>
                      <a:pt x="53" y="38"/>
                      <a:pt x="48" y="38"/>
                    </a:cubicBezTo>
                    <a:cubicBezTo>
                      <a:pt x="43" y="38"/>
                      <a:pt x="38" y="43"/>
                      <a:pt x="38" y="48"/>
                    </a:cubicBezTo>
                    <a:cubicBezTo>
                      <a:pt x="39" y="48"/>
                      <a:pt x="39" y="48"/>
                      <a:pt x="39" y="48"/>
                    </a:cubicBezTo>
                    <a:cubicBezTo>
                      <a:pt x="39" y="50"/>
                      <a:pt x="38" y="50"/>
                      <a:pt x="37" y="51"/>
                    </a:cubicBezTo>
                    <a:cubicBezTo>
                      <a:pt x="37" y="51"/>
                      <a:pt x="37" y="51"/>
                      <a:pt x="37" y="51"/>
                    </a:cubicBezTo>
                    <a:cubicBezTo>
                      <a:pt x="35" y="51"/>
                      <a:pt x="35" y="50"/>
                      <a:pt x="35" y="49"/>
                    </a:cubicBezTo>
                    <a:moveTo>
                      <a:pt x="68" y="64"/>
                    </a:moveTo>
                    <a:cubicBezTo>
                      <a:pt x="68" y="64"/>
                      <a:pt x="67" y="64"/>
                      <a:pt x="67" y="64"/>
                    </a:cubicBezTo>
                    <a:cubicBezTo>
                      <a:pt x="66" y="63"/>
                      <a:pt x="66" y="62"/>
                      <a:pt x="67" y="61"/>
                    </a:cubicBezTo>
                    <a:cubicBezTo>
                      <a:pt x="69" y="57"/>
                      <a:pt x="71" y="53"/>
                      <a:pt x="71" y="48"/>
                    </a:cubicBezTo>
                    <a:cubicBezTo>
                      <a:pt x="71" y="35"/>
                      <a:pt x="61" y="25"/>
                      <a:pt x="48" y="25"/>
                    </a:cubicBezTo>
                    <a:cubicBezTo>
                      <a:pt x="35" y="25"/>
                      <a:pt x="25" y="35"/>
                      <a:pt x="25" y="48"/>
                    </a:cubicBezTo>
                    <a:cubicBezTo>
                      <a:pt x="25" y="53"/>
                      <a:pt x="27" y="57"/>
                      <a:pt x="30" y="61"/>
                    </a:cubicBezTo>
                    <a:cubicBezTo>
                      <a:pt x="30" y="62"/>
                      <a:pt x="30" y="63"/>
                      <a:pt x="29" y="64"/>
                    </a:cubicBezTo>
                    <a:cubicBezTo>
                      <a:pt x="28" y="65"/>
                      <a:pt x="27" y="64"/>
                      <a:pt x="26" y="64"/>
                    </a:cubicBezTo>
                    <a:cubicBezTo>
                      <a:pt x="23" y="59"/>
                      <a:pt x="21" y="54"/>
                      <a:pt x="21" y="48"/>
                    </a:cubicBezTo>
                    <a:cubicBezTo>
                      <a:pt x="21" y="33"/>
                      <a:pt x="33" y="21"/>
                      <a:pt x="48" y="21"/>
                    </a:cubicBezTo>
                    <a:cubicBezTo>
                      <a:pt x="63" y="21"/>
                      <a:pt x="75" y="33"/>
                      <a:pt x="75" y="48"/>
                    </a:cubicBezTo>
                    <a:cubicBezTo>
                      <a:pt x="75" y="54"/>
                      <a:pt x="73" y="59"/>
                      <a:pt x="70" y="64"/>
                    </a:cubicBezTo>
                    <a:cubicBezTo>
                      <a:pt x="69" y="64"/>
                      <a:pt x="69" y="64"/>
                      <a:pt x="68" y="64"/>
                    </a:cubicBezTo>
                    <a:close/>
                    <a:moveTo>
                      <a:pt x="77" y="76"/>
                    </a:moveTo>
                    <a:cubicBezTo>
                      <a:pt x="77" y="76"/>
                      <a:pt x="76" y="76"/>
                      <a:pt x="75" y="76"/>
                    </a:cubicBezTo>
                    <a:cubicBezTo>
                      <a:pt x="75" y="76"/>
                      <a:pt x="74" y="76"/>
                      <a:pt x="74" y="76"/>
                    </a:cubicBezTo>
                    <a:cubicBezTo>
                      <a:pt x="73" y="75"/>
                      <a:pt x="73" y="74"/>
                      <a:pt x="74" y="73"/>
                    </a:cubicBezTo>
                    <a:cubicBezTo>
                      <a:pt x="80" y="66"/>
                      <a:pt x="84" y="57"/>
                      <a:pt x="84" y="48"/>
                    </a:cubicBezTo>
                    <a:cubicBezTo>
                      <a:pt x="84" y="28"/>
                      <a:pt x="68" y="12"/>
                      <a:pt x="48" y="12"/>
                    </a:cubicBezTo>
                    <a:cubicBezTo>
                      <a:pt x="28" y="12"/>
                      <a:pt x="12" y="28"/>
                      <a:pt x="12" y="48"/>
                    </a:cubicBezTo>
                    <a:cubicBezTo>
                      <a:pt x="12" y="57"/>
                      <a:pt x="16" y="66"/>
                      <a:pt x="22" y="73"/>
                    </a:cubicBezTo>
                    <a:cubicBezTo>
                      <a:pt x="23" y="74"/>
                      <a:pt x="23" y="75"/>
                      <a:pt x="22" y="76"/>
                    </a:cubicBezTo>
                    <a:cubicBezTo>
                      <a:pt x="21" y="76"/>
                      <a:pt x="20" y="76"/>
                      <a:pt x="19" y="76"/>
                    </a:cubicBezTo>
                    <a:cubicBezTo>
                      <a:pt x="12" y="68"/>
                      <a:pt x="8" y="58"/>
                      <a:pt x="8" y="48"/>
                    </a:cubicBezTo>
                    <a:cubicBezTo>
                      <a:pt x="8" y="26"/>
                      <a:pt x="26" y="8"/>
                      <a:pt x="48" y="8"/>
                    </a:cubicBezTo>
                    <a:cubicBezTo>
                      <a:pt x="70" y="8"/>
                      <a:pt x="88" y="26"/>
                      <a:pt x="88" y="48"/>
                    </a:cubicBezTo>
                    <a:cubicBezTo>
                      <a:pt x="88" y="58"/>
                      <a:pt x="84" y="68"/>
                      <a:pt x="77" y="7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44" name="Freeform 38">
                <a:extLst>
                  <a:ext uri="{FF2B5EF4-FFF2-40B4-BE49-F238E27FC236}">
                    <a16:creationId xmlns:a16="http://schemas.microsoft.com/office/drawing/2014/main" id="{48717E96-15F4-4A2D-BBFE-0E5EEF91F1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78850" y="3155950"/>
                <a:ext cx="26988" cy="30163"/>
              </a:xfrm>
              <a:custGeom>
                <a:avLst/>
                <a:gdLst>
                  <a:gd name="T0" fmla="*/ 10 w 17"/>
                  <a:gd name="T1" fmla="*/ 0 h 19"/>
                  <a:gd name="T2" fmla="*/ 0 w 17"/>
                  <a:gd name="T3" fmla="*/ 19 h 19"/>
                  <a:gd name="T4" fmla="*/ 17 w 17"/>
                  <a:gd name="T5" fmla="*/ 7 h 19"/>
                  <a:gd name="T6" fmla="*/ 10 w 17"/>
                  <a:gd name="T7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7" h="19">
                    <a:moveTo>
                      <a:pt x="10" y="0"/>
                    </a:moveTo>
                    <a:lnTo>
                      <a:pt x="0" y="19"/>
                    </a:lnTo>
                    <a:lnTo>
                      <a:pt x="17" y="7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45" name="Freeform 39">
                <a:extLst>
                  <a:ext uri="{FF2B5EF4-FFF2-40B4-BE49-F238E27FC236}">
                    <a16:creationId xmlns:a16="http://schemas.microsoft.com/office/drawing/2014/main" id="{8B18259F-CAB7-42EA-AE36-70CC64942A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36000" y="3155950"/>
                <a:ext cx="25400" cy="30163"/>
              </a:xfrm>
              <a:custGeom>
                <a:avLst/>
                <a:gdLst>
                  <a:gd name="T0" fmla="*/ 0 w 16"/>
                  <a:gd name="T1" fmla="*/ 7 h 19"/>
                  <a:gd name="T2" fmla="*/ 16 w 16"/>
                  <a:gd name="T3" fmla="*/ 19 h 19"/>
                  <a:gd name="T4" fmla="*/ 9 w 16"/>
                  <a:gd name="T5" fmla="*/ 0 h 19"/>
                  <a:gd name="T6" fmla="*/ 0 w 16"/>
                  <a:gd name="T7" fmla="*/ 7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6" h="19">
                    <a:moveTo>
                      <a:pt x="0" y="7"/>
                    </a:moveTo>
                    <a:lnTo>
                      <a:pt x="16" y="19"/>
                    </a:lnTo>
                    <a:lnTo>
                      <a:pt x="9" y="0"/>
                    </a:lnTo>
                    <a:lnTo>
                      <a:pt x="0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46" name="Freeform 40">
                <a:extLst>
                  <a:ext uri="{FF2B5EF4-FFF2-40B4-BE49-F238E27FC236}">
                    <a16:creationId xmlns:a16="http://schemas.microsoft.com/office/drawing/2014/main" id="{3642203D-7C4D-4AC1-ADCB-D447184B92D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97900" y="3136900"/>
                <a:ext cx="44450" cy="22225"/>
              </a:xfrm>
              <a:custGeom>
                <a:avLst/>
                <a:gdLst>
                  <a:gd name="T0" fmla="*/ 28 w 28"/>
                  <a:gd name="T1" fmla="*/ 5 h 14"/>
                  <a:gd name="T2" fmla="*/ 26 w 28"/>
                  <a:gd name="T3" fmla="*/ 0 h 14"/>
                  <a:gd name="T4" fmla="*/ 2 w 28"/>
                  <a:gd name="T5" fmla="*/ 0 h 14"/>
                  <a:gd name="T6" fmla="*/ 0 w 28"/>
                  <a:gd name="T7" fmla="*/ 5 h 14"/>
                  <a:gd name="T8" fmla="*/ 14 w 28"/>
                  <a:gd name="T9" fmla="*/ 14 h 14"/>
                  <a:gd name="T10" fmla="*/ 28 w 28"/>
                  <a:gd name="T11" fmla="*/ 5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" h="14">
                    <a:moveTo>
                      <a:pt x="28" y="5"/>
                    </a:moveTo>
                    <a:lnTo>
                      <a:pt x="26" y="0"/>
                    </a:lnTo>
                    <a:lnTo>
                      <a:pt x="2" y="0"/>
                    </a:lnTo>
                    <a:lnTo>
                      <a:pt x="0" y="5"/>
                    </a:lnTo>
                    <a:lnTo>
                      <a:pt x="14" y="14"/>
                    </a:lnTo>
                    <a:lnTo>
                      <a:pt x="28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47" name="Freeform 41">
                <a:extLst>
                  <a:ext uri="{FF2B5EF4-FFF2-40B4-BE49-F238E27FC236}">
                    <a16:creationId xmlns:a16="http://schemas.microsoft.com/office/drawing/2014/main" id="{8C32D937-6B80-48AF-97D8-32315BF6FF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09013" y="3098800"/>
                <a:ext cx="22225" cy="23813"/>
              </a:xfrm>
              <a:custGeom>
                <a:avLst/>
                <a:gdLst>
                  <a:gd name="T0" fmla="*/ 7 w 14"/>
                  <a:gd name="T1" fmla="*/ 0 h 15"/>
                  <a:gd name="T2" fmla="*/ 0 w 14"/>
                  <a:gd name="T3" fmla="*/ 15 h 15"/>
                  <a:gd name="T4" fmla="*/ 14 w 14"/>
                  <a:gd name="T5" fmla="*/ 15 h 15"/>
                  <a:gd name="T6" fmla="*/ 7 w 14"/>
                  <a:gd name="T7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" h="15">
                    <a:moveTo>
                      <a:pt x="7" y="0"/>
                    </a:moveTo>
                    <a:lnTo>
                      <a:pt x="0" y="15"/>
                    </a:lnTo>
                    <a:lnTo>
                      <a:pt x="14" y="15"/>
                    </a:lnTo>
                    <a:lnTo>
                      <a:pt x="7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488D72E-A340-42AD-B3C3-0D84613B4240}"/>
              </a:ext>
            </a:extLst>
          </p:cNvPr>
          <p:cNvGrpSpPr/>
          <p:nvPr/>
        </p:nvGrpSpPr>
        <p:grpSpPr>
          <a:xfrm>
            <a:off x="393700" y="1981200"/>
            <a:ext cx="1498600" cy="844548"/>
            <a:chOff x="393700" y="1981200"/>
            <a:chExt cx="1498600" cy="844548"/>
          </a:xfrm>
        </p:grpSpPr>
        <p:sp>
          <p:nvSpPr>
            <p:cNvPr id="7" name="Rectangle: Top Corners Rounded 6">
              <a:extLst>
                <a:ext uri="{FF2B5EF4-FFF2-40B4-BE49-F238E27FC236}">
                  <a16:creationId xmlns:a16="http://schemas.microsoft.com/office/drawing/2014/main" id="{080FC9AD-BE94-41E3-AB98-0ADDACD66A31}"/>
                </a:ext>
              </a:extLst>
            </p:cNvPr>
            <p:cNvSpPr/>
            <p:nvPr/>
          </p:nvSpPr>
          <p:spPr>
            <a:xfrm>
              <a:off x="393700" y="1981200"/>
              <a:ext cx="1498600" cy="736600"/>
            </a:xfrm>
            <a:prstGeom prst="round2SameRect">
              <a:avLst>
                <a:gd name="adj1" fmla="val 28432"/>
                <a:gd name="adj2" fmla="val 0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innerShdw blurRad="76200" dist="38100" dir="16200000">
                <a:prstClr val="black">
                  <a:alpha val="4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164592"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  <a:latin typeface="Avenir Black" panose="020B0803020203020204" pitchFamily="34" charset="0"/>
                  <a:ea typeface="Roboto" pitchFamily="2" charset="0"/>
                </a:rPr>
                <a:t>LOREM IPSUM</a:t>
              </a:r>
              <a:endParaRPr lang="en-US" sz="2000" dirty="0">
                <a:solidFill>
                  <a:schemeClr val="bg1"/>
                </a:solidFill>
                <a:latin typeface="Avenir Black" panose="020B0803020203020204" pitchFamily="34" charset="0"/>
              </a:endParaRPr>
            </a:p>
          </p:txBody>
        </p:sp>
        <p:sp>
          <p:nvSpPr>
            <p:cNvPr id="8" name="Teardrop 7">
              <a:extLst>
                <a:ext uri="{FF2B5EF4-FFF2-40B4-BE49-F238E27FC236}">
                  <a16:creationId xmlns:a16="http://schemas.microsoft.com/office/drawing/2014/main" id="{E2413D0B-BC08-4133-B593-0DE379A62E6F}"/>
                </a:ext>
              </a:extLst>
            </p:cNvPr>
            <p:cNvSpPr/>
            <p:nvPr/>
          </p:nvSpPr>
          <p:spPr>
            <a:xfrm rot="8100000">
              <a:off x="1035050" y="2609849"/>
              <a:ext cx="215899" cy="215899"/>
            </a:xfrm>
            <a:prstGeom prst="teardrop">
              <a:avLst>
                <a:gd name="adj" fmla="val 145754"/>
              </a:avLst>
            </a:prstGeom>
            <a:solidFill>
              <a:schemeClr val="bg1">
                <a:lumMod val="95000"/>
              </a:schemeClr>
            </a:solidFill>
            <a:ln w="76200">
              <a:solidFill>
                <a:schemeClr val="bg1">
                  <a:lumMod val="85000"/>
                  <a:alpha val="6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5351475-9A2C-40B8-A0E1-402B055BAA44}"/>
              </a:ext>
            </a:extLst>
          </p:cNvPr>
          <p:cNvGrpSpPr/>
          <p:nvPr/>
        </p:nvGrpSpPr>
        <p:grpSpPr>
          <a:xfrm>
            <a:off x="2374900" y="1981200"/>
            <a:ext cx="1498600" cy="844548"/>
            <a:chOff x="2374900" y="1981200"/>
            <a:chExt cx="1498600" cy="844548"/>
          </a:xfrm>
        </p:grpSpPr>
        <p:sp>
          <p:nvSpPr>
            <p:cNvPr id="16" name="Rectangle: Top Corners Rounded 15">
              <a:extLst>
                <a:ext uri="{FF2B5EF4-FFF2-40B4-BE49-F238E27FC236}">
                  <a16:creationId xmlns:a16="http://schemas.microsoft.com/office/drawing/2014/main" id="{E69BFF38-ADFD-43B2-B4E9-48754DCB029E}"/>
                </a:ext>
              </a:extLst>
            </p:cNvPr>
            <p:cNvSpPr/>
            <p:nvPr/>
          </p:nvSpPr>
          <p:spPr>
            <a:xfrm>
              <a:off x="2374900" y="1981200"/>
              <a:ext cx="1498600" cy="736600"/>
            </a:xfrm>
            <a:prstGeom prst="round2SameRect">
              <a:avLst>
                <a:gd name="adj1" fmla="val 28432"/>
                <a:gd name="adj2" fmla="val 0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innerShdw blurRad="76200" dist="38100" dir="16200000">
                <a:prstClr val="black">
                  <a:alpha val="4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164592"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  <a:latin typeface="Avenir Black" panose="020B0803020203020204" pitchFamily="34" charset="0"/>
                  <a:ea typeface="Roboto" pitchFamily="2" charset="0"/>
                </a:rPr>
                <a:t>LOREM IPSUM</a:t>
              </a:r>
              <a:endParaRPr lang="en-US" sz="2000" dirty="0">
                <a:solidFill>
                  <a:schemeClr val="bg1"/>
                </a:solidFill>
                <a:latin typeface="Avenir Black" panose="020B0803020203020204" pitchFamily="34" charset="0"/>
              </a:endParaRPr>
            </a:p>
          </p:txBody>
        </p:sp>
        <p:sp>
          <p:nvSpPr>
            <p:cNvPr id="17" name="Teardrop 16">
              <a:extLst>
                <a:ext uri="{FF2B5EF4-FFF2-40B4-BE49-F238E27FC236}">
                  <a16:creationId xmlns:a16="http://schemas.microsoft.com/office/drawing/2014/main" id="{25E86D51-A9F9-4672-B133-B17FBF08F057}"/>
                </a:ext>
              </a:extLst>
            </p:cNvPr>
            <p:cNvSpPr/>
            <p:nvPr/>
          </p:nvSpPr>
          <p:spPr>
            <a:xfrm rot="8100000">
              <a:off x="3016250" y="2609849"/>
              <a:ext cx="215899" cy="215899"/>
            </a:xfrm>
            <a:prstGeom prst="teardrop">
              <a:avLst>
                <a:gd name="adj" fmla="val 145754"/>
              </a:avLst>
            </a:prstGeom>
            <a:solidFill>
              <a:schemeClr val="bg1">
                <a:lumMod val="95000"/>
              </a:schemeClr>
            </a:solidFill>
            <a:ln w="76200">
              <a:solidFill>
                <a:schemeClr val="bg1">
                  <a:lumMod val="85000"/>
                  <a:alpha val="6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D1E184F-22E5-4B73-900C-2772602E74BF}"/>
              </a:ext>
            </a:extLst>
          </p:cNvPr>
          <p:cNvGrpSpPr/>
          <p:nvPr/>
        </p:nvGrpSpPr>
        <p:grpSpPr>
          <a:xfrm>
            <a:off x="4356100" y="1981200"/>
            <a:ext cx="1498600" cy="844548"/>
            <a:chOff x="4356100" y="1981200"/>
            <a:chExt cx="1498600" cy="844548"/>
          </a:xfrm>
        </p:grpSpPr>
        <p:sp>
          <p:nvSpPr>
            <p:cNvPr id="106" name="Rectangle: Top Corners Rounded 105">
              <a:extLst>
                <a:ext uri="{FF2B5EF4-FFF2-40B4-BE49-F238E27FC236}">
                  <a16:creationId xmlns:a16="http://schemas.microsoft.com/office/drawing/2014/main" id="{CC75C39E-14DC-459A-A57A-F5011841A864}"/>
                </a:ext>
              </a:extLst>
            </p:cNvPr>
            <p:cNvSpPr/>
            <p:nvPr/>
          </p:nvSpPr>
          <p:spPr>
            <a:xfrm>
              <a:off x="4356100" y="1981200"/>
              <a:ext cx="1498600" cy="736600"/>
            </a:xfrm>
            <a:prstGeom prst="round2SameRect">
              <a:avLst>
                <a:gd name="adj1" fmla="val 28432"/>
                <a:gd name="adj2" fmla="val 0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innerShdw blurRad="76200" dist="38100" dir="16200000">
                <a:prstClr val="black">
                  <a:alpha val="4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164592"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  <a:latin typeface="Avenir Black" panose="020B0803020203020204" pitchFamily="34" charset="0"/>
                  <a:ea typeface="Roboto" pitchFamily="2" charset="0"/>
                </a:rPr>
                <a:t>LOREM IPSUM</a:t>
              </a:r>
              <a:endParaRPr lang="en-US" sz="2000" dirty="0">
                <a:solidFill>
                  <a:schemeClr val="bg1"/>
                </a:solidFill>
                <a:latin typeface="Avenir Black" panose="020B0803020203020204" pitchFamily="34" charset="0"/>
              </a:endParaRPr>
            </a:p>
          </p:txBody>
        </p:sp>
        <p:sp>
          <p:nvSpPr>
            <p:cNvPr id="107" name="Teardrop 106">
              <a:extLst>
                <a:ext uri="{FF2B5EF4-FFF2-40B4-BE49-F238E27FC236}">
                  <a16:creationId xmlns:a16="http://schemas.microsoft.com/office/drawing/2014/main" id="{45A42E90-4E8B-4CBA-93F4-1D7F87F2D293}"/>
                </a:ext>
              </a:extLst>
            </p:cNvPr>
            <p:cNvSpPr/>
            <p:nvPr/>
          </p:nvSpPr>
          <p:spPr>
            <a:xfrm rot="8100000">
              <a:off x="4997450" y="2609849"/>
              <a:ext cx="215899" cy="215899"/>
            </a:xfrm>
            <a:prstGeom prst="teardrop">
              <a:avLst>
                <a:gd name="adj" fmla="val 145754"/>
              </a:avLst>
            </a:prstGeom>
            <a:solidFill>
              <a:schemeClr val="bg1">
                <a:lumMod val="95000"/>
              </a:schemeClr>
            </a:solidFill>
            <a:ln w="76200">
              <a:solidFill>
                <a:schemeClr val="bg1">
                  <a:lumMod val="85000"/>
                  <a:alpha val="6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A73200D-8A79-490E-ADF1-6A06292E182A}"/>
              </a:ext>
            </a:extLst>
          </p:cNvPr>
          <p:cNvGrpSpPr/>
          <p:nvPr/>
        </p:nvGrpSpPr>
        <p:grpSpPr>
          <a:xfrm>
            <a:off x="6337300" y="1981200"/>
            <a:ext cx="1498600" cy="844548"/>
            <a:chOff x="6337300" y="1981200"/>
            <a:chExt cx="1498600" cy="844548"/>
          </a:xfrm>
        </p:grpSpPr>
        <p:sp>
          <p:nvSpPr>
            <p:cNvPr id="114" name="Rectangle: Top Corners Rounded 113">
              <a:extLst>
                <a:ext uri="{FF2B5EF4-FFF2-40B4-BE49-F238E27FC236}">
                  <a16:creationId xmlns:a16="http://schemas.microsoft.com/office/drawing/2014/main" id="{18C9CB92-2C2B-449F-AD89-92351D445766}"/>
                </a:ext>
              </a:extLst>
            </p:cNvPr>
            <p:cNvSpPr/>
            <p:nvPr/>
          </p:nvSpPr>
          <p:spPr>
            <a:xfrm>
              <a:off x="6337300" y="1981200"/>
              <a:ext cx="1498600" cy="736600"/>
            </a:xfrm>
            <a:prstGeom prst="round2SameRect">
              <a:avLst>
                <a:gd name="adj1" fmla="val 28432"/>
                <a:gd name="adj2" fmla="val 0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innerShdw blurRad="76200" dist="38100" dir="16200000">
                <a:prstClr val="black">
                  <a:alpha val="4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164592"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  <a:latin typeface="Avenir Black" panose="020B0803020203020204" pitchFamily="34" charset="0"/>
                  <a:ea typeface="Roboto" pitchFamily="2" charset="0"/>
                </a:rPr>
                <a:t>LOREM IPSUM</a:t>
              </a:r>
              <a:endParaRPr lang="en-US" sz="2000" dirty="0">
                <a:solidFill>
                  <a:schemeClr val="bg1"/>
                </a:solidFill>
                <a:latin typeface="Avenir Black" panose="020B0803020203020204" pitchFamily="34" charset="0"/>
              </a:endParaRPr>
            </a:p>
          </p:txBody>
        </p:sp>
        <p:sp>
          <p:nvSpPr>
            <p:cNvPr id="115" name="Teardrop 114">
              <a:extLst>
                <a:ext uri="{FF2B5EF4-FFF2-40B4-BE49-F238E27FC236}">
                  <a16:creationId xmlns:a16="http://schemas.microsoft.com/office/drawing/2014/main" id="{05410E81-B382-4F5D-80A1-DAF11E8BFF08}"/>
                </a:ext>
              </a:extLst>
            </p:cNvPr>
            <p:cNvSpPr/>
            <p:nvPr/>
          </p:nvSpPr>
          <p:spPr>
            <a:xfrm rot="8100000">
              <a:off x="6978650" y="2609849"/>
              <a:ext cx="215899" cy="215899"/>
            </a:xfrm>
            <a:prstGeom prst="teardrop">
              <a:avLst>
                <a:gd name="adj" fmla="val 145754"/>
              </a:avLst>
            </a:prstGeom>
            <a:solidFill>
              <a:schemeClr val="bg1">
                <a:lumMod val="95000"/>
              </a:schemeClr>
            </a:solidFill>
            <a:ln w="76200">
              <a:solidFill>
                <a:schemeClr val="bg1">
                  <a:lumMod val="85000"/>
                  <a:alpha val="6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31C2A0C-3EE0-4F68-8830-85613E7B0C3C}"/>
              </a:ext>
            </a:extLst>
          </p:cNvPr>
          <p:cNvGrpSpPr/>
          <p:nvPr/>
        </p:nvGrpSpPr>
        <p:grpSpPr>
          <a:xfrm>
            <a:off x="8318500" y="1981200"/>
            <a:ext cx="1498600" cy="844548"/>
            <a:chOff x="8318500" y="1981200"/>
            <a:chExt cx="1498600" cy="844548"/>
          </a:xfrm>
        </p:grpSpPr>
        <p:sp>
          <p:nvSpPr>
            <p:cNvPr id="128" name="Rectangle: Top Corners Rounded 127">
              <a:extLst>
                <a:ext uri="{FF2B5EF4-FFF2-40B4-BE49-F238E27FC236}">
                  <a16:creationId xmlns:a16="http://schemas.microsoft.com/office/drawing/2014/main" id="{068B5492-68DF-41BB-BDAD-959E05B69D52}"/>
                </a:ext>
              </a:extLst>
            </p:cNvPr>
            <p:cNvSpPr/>
            <p:nvPr/>
          </p:nvSpPr>
          <p:spPr>
            <a:xfrm>
              <a:off x="8318500" y="1981200"/>
              <a:ext cx="1498600" cy="736600"/>
            </a:xfrm>
            <a:prstGeom prst="round2SameRect">
              <a:avLst>
                <a:gd name="adj1" fmla="val 28432"/>
                <a:gd name="adj2" fmla="val 0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innerShdw blurRad="76200" dist="38100" dir="16200000">
                <a:prstClr val="black">
                  <a:alpha val="4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164592"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  <a:latin typeface="Avenir Black" panose="020B0803020203020204" pitchFamily="34" charset="0"/>
                  <a:ea typeface="Roboto" pitchFamily="2" charset="0"/>
                </a:rPr>
                <a:t>LOREM IPSUM</a:t>
              </a:r>
              <a:endParaRPr lang="en-US" sz="2000" dirty="0">
                <a:solidFill>
                  <a:schemeClr val="bg1"/>
                </a:solidFill>
                <a:latin typeface="Avenir Black" panose="020B0803020203020204" pitchFamily="34" charset="0"/>
              </a:endParaRPr>
            </a:p>
          </p:txBody>
        </p:sp>
        <p:sp>
          <p:nvSpPr>
            <p:cNvPr id="129" name="Teardrop 128">
              <a:extLst>
                <a:ext uri="{FF2B5EF4-FFF2-40B4-BE49-F238E27FC236}">
                  <a16:creationId xmlns:a16="http://schemas.microsoft.com/office/drawing/2014/main" id="{271E4F49-704E-4832-8B55-4CE30C388EDB}"/>
                </a:ext>
              </a:extLst>
            </p:cNvPr>
            <p:cNvSpPr/>
            <p:nvPr/>
          </p:nvSpPr>
          <p:spPr>
            <a:xfrm rot="8100000">
              <a:off x="8959850" y="2609849"/>
              <a:ext cx="215899" cy="215899"/>
            </a:xfrm>
            <a:prstGeom prst="teardrop">
              <a:avLst>
                <a:gd name="adj" fmla="val 145754"/>
              </a:avLst>
            </a:prstGeom>
            <a:solidFill>
              <a:schemeClr val="bg1">
                <a:lumMod val="95000"/>
              </a:schemeClr>
            </a:solidFill>
            <a:ln w="76200">
              <a:solidFill>
                <a:schemeClr val="bg1">
                  <a:lumMod val="85000"/>
                  <a:alpha val="6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0EEEBF1-1D03-4C01-9A65-A0C5D1510AE1}"/>
              </a:ext>
            </a:extLst>
          </p:cNvPr>
          <p:cNvGrpSpPr/>
          <p:nvPr/>
        </p:nvGrpSpPr>
        <p:grpSpPr>
          <a:xfrm>
            <a:off x="10299701" y="1981200"/>
            <a:ext cx="1498600" cy="844548"/>
            <a:chOff x="10299701" y="1981200"/>
            <a:chExt cx="1498600" cy="844548"/>
          </a:xfrm>
        </p:grpSpPr>
        <p:sp>
          <p:nvSpPr>
            <p:cNvPr id="136" name="Rectangle: Top Corners Rounded 135">
              <a:extLst>
                <a:ext uri="{FF2B5EF4-FFF2-40B4-BE49-F238E27FC236}">
                  <a16:creationId xmlns:a16="http://schemas.microsoft.com/office/drawing/2014/main" id="{3EC8841A-38F1-418E-9A6E-C8B1C528BDD6}"/>
                </a:ext>
              </a:extLst>
            </p:cNvPr>
            <p:cNvSpPr/>
            <p:nvPr/>
          </p:nvSpPr>
          <p:spPr>
            <a:xfrm>
              <a:off x="10299701" y="1981200"/>
              <a:ext cx="1498600" cy="736600"/>
            </a:xfrm>
            <a:prstGeom prst="round2SameRect">
              <a:avLst>
                <a:gd name="adj1" fmla="val 28432"/>
                <a:gd name="adj2" fmla="val 0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innerShdw blurRad="76200" dist="38100" dir="16200000">
                <a:prstClr val="black">
                  <a:alpha val="4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164592"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  <a:latin typeface="Avenir Black" panose="020B0803020203020204" pitchFamily="34" charset="0"/>
                  <a:ea typeface="Roboto" pitchFamily="2" charset="0"/>
                </a:rPr>
                <a:t>LOREM IPSUM</a:t>
              </a:r>
              <a:endParaRPr lang="en-US" sz="2000" dirty="0">
                <a:solidFill>
                  <a:schemeClr val="bg1"/>
                </a:solidFill>
                <a:latin typeface="Avenir Black" panose="020B0803020203020204" pitchFamily="34" charset="0"/>
              </a:endParaRPr>
            </a:p>
          </p:txBody>
        </p:sp>
        <p:sp>
          <p:nvSpPr>
            <p:cNvPr id="137" name="Teardrop 136">
              <a:extLst>
                <a:ext uri="{FF2B5EF4-FFF2-40B4-BE49-F238E27FC236}">
                  <a16:creationId xmlns:a16="http://schemas.microsoft.com/office/drawing/2014/main" id="{4B52F3D6-F5F8-43C4-B3A5-2C95488D9D01}"/>
                </a:ext>
              </a:extLst>
            </p:cNvPr>
            <p:cNvSpPr/>
            <p:nvPr/>
          </p:nvSpPr>
          <p:spPr>
            <a:xfrm rot="8100000">
              <a:off x="10941051" y="2609849"/>
              <a:ext cx="215899" cy="215899"/>
            </a:xfrm>
            <a:prstGeom prst="teardrop">
              <a:avLst>
                <a:gd name="adj" fmla="val 145754"/>
              </a:avLst>
            </a:prstGeom>
            <a:solidFill>
              <a:schemeClr val="bg1">
                <a:lumMod val="95000"/>
              </a:schemeClr>
            </a:solidFill>
            <a:ln w="76200">
              <a:solidFill>
                <a:schemeClr val="bg1">
                  <a:lumMod val="85000"/>
                  <a:alpha val="6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96375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500"/>
                            </p:stCondLst>
                            <p:childTnLst>
                              <p:par>
                                <p:cTn id="42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000"/>
                            </p:stCondLst>
                            <p:childTnLst>
                              <p:par>
                                <p:cTn id="4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500"/>
                            </p:stCondLst>
                            <p:childTnLst>
                              <p:par>
                                <p:cTn id="53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0"/>
                            </p:stCondLst>
                            <p:childTnLst>
                              <p:par>
                                <p:cTn id="5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500"/>
                            </p:stCondLst>
                            <p:childTnLst>
                              <p:par>
                                <p:cTn id="64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6000"/>
                            </p:stCondLst>
                            <p:childTnLst>
                              <p:par>
                                <p:cTn id="6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B2A5109-802B-4095-9BF9-7062167017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76D5C5-C8E3-4B2C-A235-173635650F0D}" type="slidenum">
              <a:rPr lang="en-US" smtClean="0"/>
              <a:t>14</a:t>
            </a:fld>
            <a:endParaRPr lang="en-US" dirty="0"/>
          </a:p>
        </p:txBody>
      </p:sp>
      <p:pic>
        <p:nvPicPr>
          <p:cNvPr id="172" name="Picture 171">
            <a:extLst>
              <a:ext uri="{FF2B5EF4-FFF2-40B4-BE49-F238E27FC236}">
                <a16:creationId xmlns:a16="http://schemas.microsoft.com/office/drawing/2014/main" id="{1BE6209C-A4C0-4599-A657-7B56275ED9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088" b="1388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73" name="Rectangle 172">
            <a:extLst>
              <a:ext uri="{FF2B5EF4-FFF2-40B4-BE49-F238E27FC236}">
                <a16:creationId xmlns:a16="http://schemas.microsoft.com/office/drawing/2014/main" id="{68A1F24B-5B33-4933-AF43-855B3D13B4A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  <a:alpha val="94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04A266A-FC16-4976-882E-71B166A55B4C}"/>
              </a:ext>
            </a:extLst>
          </p:cNvPr>
          <p:cNvSpPr/>
          <p:nvPr/>
        </p:nvSpPr>
        <p:spPr>
          <a:xfrm>
            <a:off x="6610220" y="647701"/>
            <a:ext cx="4870579" cy="5707062"/>
          </a:xfrm>
          <a:prstGeom prst="rect">
            <a:avLst/>
          </a:prstGeom>
          <a:pattFill prst="ltDnDiag">
            <a:fgClr>
              <a:schemeClr val="accent4">
                <a:lumMod val="40000"/>
                <a:lumOff val="60000"/>
              </a:schemeClr>
            </a:fgClr>
            <a:bgClr>
              <a:schemeClr val="bg1"/>
            </a:bgClr>
          </a:pattFill>
          <a:ln w="57150">
            <a:noFill/>
          </a:ln>
          <a:effectLst>
            <a:innerShdw blurRad="63500" dist="50800" dir="18900000">
              <a:prstClr val="black">
                <a:alpha val="2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8E9FCB-CBE2-4D65-8005-6A519F1A1D8B}"/>
              </a:ext>
            </a:extLst>
          </p:cNvPr>
          <p:cNvSpPr/>
          <p:nvPr/>
        </p:nvSpPr>
        <p:spPr>
          <a:xfrm>
            <a:off x="209421" y="219075"/>
            <a:ext cx="6400800" cy="641985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itle 81">
            <a:extLst>
              <a:ext uri="{FF2B5EF4-FFF2-40B4-BE49-F238E27FC236}">
                <a16:creationId xmlns:a16="http://schemas.microsoft.com/office/drawing/2014/main" id="{DBE9647F-C293-4361-886B-A610DFDA92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5099" y="3954206"/>
            <a:ext cx="4292471" cy="1945917"/>
          </a:xfrm>
        </p:spPr>
        <p:txBody>
          <a:bodyPr wrap="square">
            <a:spAutoFit/>
          </a:bodyPr>
          <a:lstStyle/>
          <a:p>
            <a:pPr algn="l"/>
            <a:r>
              <a:rPr lang="en-US" sz="6600" dirty="0">
                <a:solidFill>
                  <a:schemeClr val="bg1"/>
                </a:solidFill>
              </a:rPr>
              <a:t>THANK</a:t>
            </a:r>
            <a:br>
              <a:rPr lang="en-US" sz="6600" dirty="0">
                <a:solidFill>
                  <a:schemeClr val="bg1"/>
                </a:solidFill>
              </a:rPr>
            </a:br>
            <a:r>
              <a:rPr lang="en-US" sz="6600" dirty="0">
                <a:solidFill>
                  <a:schemeClr val="bg1"/>
                </a:solidFill>
              </a:rPr>
              <a:t>YOU</a:t>
            </a:r>
            <a:r>
              <a:rPr lang="en-US" sz="66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E855ED-61E0-44BF-8B52-28DE2107E356}"/>
              </a:ext>
            </a:extLst>
          </p:cNvPr>
          <p:cNvSpPr/>
          <p:nvPr/>
        </p:nvSpPr>
        <p:spPr>
          <a:xfrm>
            <a:off x="863600" y="647700"/>
            <a:ext cx="10617200" cy="5715000"/>
          </a:xfrm>
          <a:prstGeom prst="rect">
            <a:avLst/>
          </a:prstGeom>
          <a:noFill/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058931C-EBAF-4F42-B66F-70AB6C3E0A32}"/>
              </a:ext>
            </a:extLst>
          </p:cNvPr>
          <p:cNvGrpSpPr/>
          <p:nvPr/>
        </p:nvGrpSpPr>
        <p:grpSpPr>
          <a:xfrm>
            <a:off x="7710432" y="1836875"/>
            <a:ext cx="2670155" cy="629317"/>
            <a:chOff x="7710432" y="2852543"/>
            <a:chExt cx="2670155" cy="629317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AA1A2C4-1805-4863-9A5C-C08D9401189D}"/>
                </a:ext>
              </a:extLst>
            </p:cNvPr>
            <p:cNvSpPr/>
            <p:nvPr/>
          </p:nvSpPr>
          <p:spPr>
            <a:xfrm>
              <a:off x="8643882" y="2890202"/>
              <a:ext cx="1736705" cy="55399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spAutoFit/>
            </a:bodyPr>
            <a:lstStyle/>
            <a:p>
              <a:pPr>
                <a:spcAft>
                  <a:spcPts val="600"/>
                </a:spcAft>
                <a:buClr>
                  <a:srgbClr val="0BC58A"/>
                </a:buClr>
              </a:pPr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Lorem ipsum dolor sit </a:t>
              </a:r>
              <a:r>
                <a:rPr 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amet</a:t>
              </a:r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venir" panose="020B0503020203020204" pitchFamily="34" charset="0"/>
                <a:ea typeface="Roboto" pitchFamily="2" charset="0"/>
              </a:endParaRPr>
            </a:p>
          </p:txBody>
        </p:sp>
        <p:sp>
          <p:nvSpPr>
            <p:cNvPr id="35" name="Freeform 26">
              <a:extLst>
                <a:ext uri="{FF2B5EF4-FFF2-40B4-BE49-F238E27FC236}">
                  <a16:creationId xmlns:a16="http://schemas.microsoft.com/office/drawing/2014/main" id="{397F506B-70BF-47CB-8B14-CB793FC62B5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10432" y="2852543"/>
              <a:ext cx="626558" cy="629317"/>
            </a:xfrm>
            <a:custGeom>
              <a:avLst/>
              <a:gdLst>
                <a:gd name="T0" fmla="*/ 48 w 96"/>
                <a:gd name="T1" fmla="*/ 0 h 96"/>
                <a:gd name="T2" fmla="*/ 0 w 96"/>
                <a:gd name="T3" fmla="*/ 48 h 96"/>
                <a:gd name="T4" fmla="*/ 14 w 96"/>
                <a:gd name="T5" fmla="*/ 82 h 96"/>
                <a:gd name="T6" fmla="*/ 14 w 96"/>
                <a:gd name="T7" fmla="*/ 82 h 96"/>
                <a:gd name="T8" fmla="*/ 48 w 96"/>
                <a:gd name="T9" fmla="*/ 96 h 96"/>
                <a:gd name="T10" fmla="*/ 82 w 96"/>
                <a:gd name="T11" fmla="*/ 82 h 96"/>
                <a:gd name="T12" fmla="*/ 96 w 96"/>
                <a:gd name="T13" fmla="*/ 48 h 96"/>
                <a:gd name="T14" fmla="*/ 48 w 96"/>
                <a:gd name="T15" fmla="*/ 0 h 96"/>
                <a:gd name="T16" fmla="*/ 80 w 96"/>
                <a:gd name="T17" fmla="*/ 78 h 96"/>
                <a:gd name="T18" fmla="*/ 63 w 96"/>
                <a:gd name="T19" fmla="*/ 70 h 96"/>
                <a:gd name="T20" fmla="*/ 58 w 96"/>
                <a:gd name="T21" fmla="*/ 69 h 96"/>
                <a:gd name="T22" fmla="*/ 58 w 96"/>
                <a:gd name="T23" fmla="*/ 61 h 96"/>
                <a:gd name="T24" fmla="*/ 64 w 96"/>
                <a:gd name="T25" fmla="*/ 49 h 96"/>
                <a:gd name="T26" fmla="*/ 66 w 96"/>
                <a:gd name="T27" fmla="*/ 44 h 96"/>
                <a:gd name="T28" fmla="*/ 64 w 96"/>
                <a:gd name="T29" fmla="*/ 39 h 96"/>
                <a:gd name="T30" fmla="*/ 66 w 96"/>
                <a:gd name="T31" fmla="*/ 26 h 96"/>
                <a:gd name="T32" fmla="*/ 51 w 96"/>
                <a:gd name="T33" fmla="*/ 18 h 96"/>
                <a:gd name="T34" fmla="*/ 37 w 96"/>
                <a:gd name="T35" fmla="*/ 24 h 96"/>
                <a:gd name="T36" fmla="*/ 32 w 96"/>
                <a:gd name="T37" fmla="*/ 26 h 96"/>
                <a:gd name="T38" fmla="*/ 32 w 96"/>
                <a:gd name="T39" fmla="*/ 39 h 96"/>
                <a:gd name="T40" fmla="*/ 30 w 96"/>
                <a:gd name="T41" fmla="*/ 44 h 96"/>
                <a:gd name="T42" fmla="*/ 32 w 96"/>
                <a:gd name="T43" fmla="*/ 49 h 96"/>
                <a:gd name="T44" fmla="*/ 38 w 96"/>
                <a:gd name="T45" fmla="*/ 61 h 96"/>
                <a:gd name="T46" fmla="*/ 38 w 96"/>
                <a:gd name="T47" fmla="*/ 69 h 96"/>
                <a:gd name="T48" fmla="*/ 33 w 96"/>
                <a:gd name="T49" fmla="*/ 70 h 96"/>
                <a:gd name="T50" fmla="*/ 16 w 96"/>
                <a:gd name="T51" fmla="*/ 78 h 96"/>
                <a:gd name="T52" fmla="*/ 4 w 96"/>
                <a:gd name="T53" fmla="*/ 48 h 96"/>
                <a:gd name="T54" fmla="*/ 48 w 96"/>
                <a:gd name="T55" fmla="*/ 4 h 96"/>
                <a:gd name="T56" fmla="*/ 92 w 96"/>
                <a:gd name="T57" fmla="*/ 48 h 96"/>
                <a:gd name="T58" fmla="*/ 80 w 96"/>
                <a:gd name="T59" fmla="*/ 78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96" h="96">
                  <a:moveTo>
                    <a:pt x="48" y="0"/>
                  </a:moveTo>
                  <a:cubicBezTo>
                    <a:pt x="22" y="0"/>
                    <a:pt x="0" y="22"/>
                    <a:pt x="0" y="48"/>
                  </a:cubicBezTo>
                  <a:cubicBezTo>
                    <a:pt x="0" y="61"/>
                    <a:pt x="5" y="73"/>
                    <a:pt x="14" y="82"/>
                  </a:cubicBezTo>
                  <a:cubicBezTo>
                    <a:pt x="14" y="82"/>
                    <a:pt x="14" y="82"/>
                    <a:pt x="14" y="82"/>
                  </a:cubicBezTo>
                  <a:cubicBezTo>
                    <a:pt x="23" y="91"/>
                    <a:pt x="35" y="96"/>
                    <a:pt x="48" y="96"/>
                  </a:cubicBezTo>
                  <a:cubicBezTo>
                    <a:pt x="61" y="96"/>
                    <a:pt x="73" y="91"/>
                    <a:pt x="82" y="82"/>
                  </a:cubicBezTo>
                  <a:cubicBezTo>
                    <a:pt x="91" y="73"/>
                    <a:pt x="96" y="61"/>
                    <a:pt x="96" y="48"/>
                  </a:cubicBezTo>
                  <a:cubicBezTo>
                    <a:pt x="96" y="22"/>
                    <a:pt x="74" y="0"/>
                    <a:pt x="48" y="0"/>
                  </a:cubicBezTo>
                  <a:close/>
                  <a:moveTo>
                    <a:pt x="80" y="78"/>
                  </a:moveTo>
                  <a:cubicBezTo>
                    <a:pt x="76" y="75"/>
                    <a:pt x="70" y="73"/>
                    <a:pt x="63" y="70"/>
                  </a:cubicBezTo>
                  <a:cubicBezTo>
                    <a:pt x="61" y="70"/>
                    <a:pt x="60" y="69"/>
                    <a:pt x="58" y="69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60" y="60"/>
                    <a:pt x="64" y="57"/>
                    <a:pt x="64" y="49"/>
                  </a:cubicBezTo>
                  <a:cubicBezTo>
                    <a:pt x="66" y="49"/>
                    <a:pt x="66" y="47"/>
                    <a:pt x="66" y="44"/>
                  </a:cubicBezTo>
                  <a:cubicBezTo>
                    <a:pt x="66" y="42"/>
                    <a:pt x="66" y="40"/>
                    <a:pt x="64" y="39"/>
                  </a:cubicBezTo>
                  <a:cubicBezTo>
                    <a:pt x="65" y="36"/>
                    <a:pt x="67" y="30"/>
                    <a:pt x="66" y="26"/>
                  </a:cubicBezTo>
                  <a:cubicBezTo>
                    <a:pt x="65" y="20"/>
                    <a:pt x="57" y="18"/>
                    <a:pt x="51" y="18"/>
                  </a:cubicBezTo>
                  <a:cubicBezTo>
                    <a:pt x="46" y="18"/>
                    <a:pt x="39" y="20"/>
                    <a:pt x="37" y="24"/>
                  </a:cubicBezTo>
                  <a:cubicBezTo>
                    <a:pt x="34" y="24"/>
                    <a:pt x="32" y="25"/>
                    <a:pt x="32" y="26"/>
                  </a:cubicBezTo>
                  <a:cubicBezTo>
                    <a:pt x="29" y="29"/>
                    <a:pt x="31" y="35"/>
                    <a:pt x="32" y="39"/>
                  </a:cubicBezTo>
                  <a:cubicBezTo>
                    <a:pt x="30" y="40"/>
                    <a:pt x="30" y="42"/>
                    <a:pt x="30" y="44"/>
                  </a:cubicBezTo>
                  <a:cubicBezTo>
                    <a:pt x="30" y="47"/>
                    <a:pt x="30" y="49"/>
                    <a:pt x="32" y="49"/>
                  </a:cubicBezTo>
                  <a:cubicBezTo>
                    <a:pt x="32" y="57"/>
                    <a:pt x="36" y="60"/>
                    <a:pt x="38" y="61"/>
                  </a:cubicBezTo>
                  <a:cubicBezTo>
                    <a:pt x="38" y="69"/>
                    <a:pt x="38" y="69"/>
                    <a:pt x="38" y="69"/>
                  </a:cubicBezTo>
                  <a:cubicBezTo>
                    <a:pt x="36" y="69"/>
                    <a:pt x="35" y="70"/>
                    <a:pt x="33" y="70"/>
                  </a:cubicBezTo>
                  <a:cubicBezTo>
                    <a:pt x="27" y="73"/>
                    <a:pt x="20" y="75"/>
                    <a:pt x="16" y="78"/>
                  </a:cubicBezTo>
                  <a:cubicBezTo>
                    <a:pt x="8" y="70"/>
                    <a:pt x="4" y="59"/>
                    <a:pt x="4" y="48"/>
                  </a:cubicBezTo>
                  <a:cubicBezTo>
                    <a:pt x="4" y="24"/>
                    <a:pt x="24" y="4"/>
                    <a:pt x="48" y="4"/>
                  </a:cubicBezTo>
                  <a:cubicBezTo>
                    <a:pt x="72" y="4"/>
                    <a:pt x="92" y="24"/>
                    <a:pt x="92" y="48"/>
                  </a:cubicBezTo>
                  <a:cubicBezTo>
                    <a:pt x="92" y="59"/>
                    <a:pt x="88" y="70"/>
                    <a:pt x="80" y="78"/>
                  </a:cubicBezTo>
                  <a:close/>
                </a:path>
              </a:pathLst>
            </a:custGeom>
            <a:gradFill>
              <a:gsLst>
                <a:gs pos="25000">
                  <a:schemeClr val="accent1"/>
                </a:gs>
                <a:gs pos="100000">
                  <a:schemeClr val="accent2"/>
                </a:gs>
              </a:gsLst>
              <a:lin ang="189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C6FBC91F-9EF9-4263-A8BB-71F0B08DA6F3}"/>
              </a:ext>
            </a:extLst>
          </p:cNvPr>
          <p:cNvGrpSpPr/>
          <p:nvPr/>
        </p:nvGrpSpPr>
        <p:grpSpPr>
          <a:xfrm>
            <a:off x="7710432" y="3378696"/>
            <a:ext cx="2670155" cy="629317"/>
            <a:chOff x="7710432" y="3886531"/>
            <a:chExt cx="2670155" cy="629317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3C3AF9BA-758C-4A32-BD9A-2F265604BEF9}"/>
                </a:ext>
              </a:extLst>
            </p:cNvPr>
            <p:cNvSpPr/>
            <p:nvPr/>
          </p:nvSpPr>
          <p:spPr>
            <a:xfrm>
              <a:off x="8643882" y="3924190"/>
              <a:ext cx="1736705" cy="55399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spAutoFit/>
            </a:bodyPr>
            <a:lstStyle/>
            <a:p>
              <a:pPr>
                <a:spcAft>
                  <a:spcPts val="600"/>
                </a:spcAft>
                <a:buClr>
                  <a:srgbClr val="0BC58A"/>
                </a:buClr>
              </a:pPr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Lorem ipsum dolor sit </a:t>
              </a:r>
              <a:r>
                <a:rPr 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amet</a:t>
              </a:r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venir" panose="020B0503020203020204" pitchFamily="34" charset="0"/>
                <a:ea typeface="Roboto" pitchFamily="2" charset="0"/>
              </a:endParaRPr>
            </a:p>
          </p:txBody>
        </p: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2E55F79B-736C-4C4C-9C7E-17108132792D}"/>
                </a:ext>
              </a:extLst>
            </p:cNvPr>
            <p:cNvGrpSpPr/>
            <p:nvPr/>
          </p:nvGrpSpPr>
          <p:grpSpPr>
            <a:xfrm>
              <a:off x="7710432" y="3886531"/>
              <a:ext cx="626558" cy="629317"/>
              <a:chOff x="9161463" y="1443038"/>
              <a:chExt cx="360363" cy="361950"/>
            </a:xfrm>
            <a:gradFill>
              <a:gsLst>
                <a:gs pos="25000">
                  <a:schemeClr val="accent1"/>
                </a:gs>
                <a:gs pos="100000">
                  <a:schemeClr val="accent2"/>
                </a:gs>
              </a:gsLst>
              <a:lin ang="18900000" scaled="1"/>
            </a:gradFill>
          </p:grpSpPr>
          <p:sp>
            <p:nvSpPr>
              <p:cNvPr id="44" name="Freeform 72">
                <a:extLst>
                  <a:ext uri="{FF2B5EF4-FFF2-40B4-BE49-F238E27FC236}">
                    <a16:creationId xmlns:a16="http://schemas.microsoft.com/office/drawing/2014/main" id="{00885A90-8127-4B0A-B144-BFB002F14C5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161463" y="1443038"/>
                <a:ext cx="360363" cy="361950"/>
              </a:xfrm>
              <a:custGeom>
                <a:avLst/>
                <a:gdLst>
                  <a:gd name="T0" fmla="*/ 48 w 96"/>
                  <a:gd name="T1" fmla="*/ 0 h 96"/>
                  <a:gd name="T2" fmla="*/ 0 w 96"/>
                  <a:gd name="T3" fmla="*/ 48 h 96"/>
                  <a:gd name="T4" fmla="*/ 48 w 96"/>
                  <a:gd name="T5" fmla="*/ 96 h 96"/>
                  <a:gd name="T6" fmla="*/ 96 w 96"/>
                  <a:gd name="T7" fmla="*/ 48 h 96"/>
                  <a:gd name="T8" fmla="*/ 48 w 96"/>
                  <a:gd name="T9" fmla="*/ 0 h 96"/>
                  <a:gd name="T10" fmla="*/ 80 w 96"/>
                  <a:gd name="T11" fmla="*/ 64 h 96"/>
                  <a:gd name="T12" fmla="*/ 72 w 96"/>
                  <a:gd name="T13" fmla="*/ 72 h 96"/>
                  <a:gd name="T14" fmla="*/ 24 w 96"/>
                  <a:gd name="T15" fmla="*/ 72 h 96"/>
                  <a:gd name="T16" fmla="*/ 16 w 96"/>
                  <a:gd name="T17" fmla="*/ 64 h 96"/>
                  <a:gd name="T18" fmla="*/ 16 w 96"/>
                  <a:gd name="T19" fmla="*/ 32 h 96"/>
                  <a:gd name="T20" fmla="*/ 24 w 96"/>
                  <a:gd name="T21" fmla="*/ 24 h 96"/>
                  <a:gd name="T22" fmla="*/ 72 w 96"/>
                  <a:gd name="T23" fmla="*/ 24 h 96"/>
                  <a:gd name="T24" fmla="*/ 80 w 96"/>
                  <a:gd name="T25" fmla="*/ 32 h 96"/>
                  <a:gd name="T26" fmla="*/ 80 w 96"/>
                  <a:gd name="T27" fmla="*/ 64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96" h="96">
                    <a:moveTo>
                      <a:pt x="48" y="0"/>
                    </a:moveTo>
                    <a:cubicBezTo>
                      <a:pt x="22" y="0"/>
                      <a:pt x="0" y="22"/>
                      <a:pt x="0" y="48"/>
                    </a:cubicBezTo>
                    <a:cubicBezTo>
                      <a:pt x="0" y="74"/>
                      <a:pt x="22" y="96"/>
                      <a:pt x="48" y="96"/>
                    </a:cubicBezTo>
                    <a:cubicBezTo>
                      <a:pt x="74" y="96"/>
                      <a:pt x="96" y="74"/>
                      <a:pt x="96" y="48"/>
                    </a:cubicBezTo>
                    <a:cubicBezTo>
                      <a:pt x="96" y="22"/>
                      <a:pt x="74" y="0"/>
                      <a:pt x="48" y="0"/>
                    </a:cubicBezTo>
                    <a:close/>
                    <a:moveTo>
                      <a:pt x="80" y="64"/>
                    </a:moveTo>
                    <a:cubicBezTo>
                      <a:pt x="80" y="68"/>
                      <a:pt x="76" y="72"/>
                      <a:pt x="72" y="72"/>
                    </a:cubicBezTo>
                    <a:cubicBezTo>
                      <a:pt x="24" y="72"/>
                      <a:pt x="24" y="72"/>
                      <a:pt x="24" y="72"/>
                    </a:cubicBezTo>
                    <a:cubicBezTo>
                      <a:pt x="20" y="72"/>
                      <a:pt x="16" y="68"/>
                      <a:pt x="16" y="64"/>
                    </a:cubicBezTo>
                    <a:cubicBezTo>
                      <a:pt x="16" y="32"/>
                      <a:pt x="16" y="32"/>
                      <a:pt x="16" y="32"/>
                    </a:cubicBezTo>
                    <a:cubicBezTo>
                      <a:pt x="16" y="28"/>
                      <a:pt x="20" y="24"/>
                      <a:pt x="24" y="24"/>
                    </a:cubicBezTo>
                    <a:cubicBezTo>
                      <a:pt x="72" y="24"/>
                      <a:pt x="72" y="24"/>
                      <a:pt x="72" y="24"/>
                    </a:cubicBezTo>
                    <a:cubicBezTo>
                      <a:pt x="76" y="24"/>
                      <a:pt x="80" y="28"/>
                      <a:pt x="80" y="32"/>
                    </a:cubicBezTo>
                    <a:lnTo>
                      <a:pt x="80" y="6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45" name="Freeform 73">
                <a:extLst>
                  <a:ext uri="{FF2B5EF4-FFF2-40B4-BE49-F238E27FC236}">
                    <a16:creationId xmlns:a16="http://schemas.microsoft.com/office/drawing/2014/main" id="{92C98F10-3BC0-498F-9BA9-A9EBCB7F85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51950" y="1563688"/>
                <a:ext cx="179388" cy="104775"/>
              </a:xfrm>
              <a:custGeom>
                <a:avLst/>
                <a:gdLst>
                  <a:gd name="T0" fmla="*/ 48 w 48"/>
                  <a:gd name="T1" fmla="*/ 1 h 28"/>
                  <a:gd name="T2" fmla="*/ 45 w 48"/>
                  <a:gd name="T3" fmla="*/ 0 h 28"/>
                  <a:gd name="T4" fmla="*/ 24 w 48"/>
                  <a:gd name="T5" fmla="*/ 17 h 28"/>
                  <a:gd name="T6" fmla="*/ 3 w 48"/>
                  <a:gd name="T7" fmla="*/ 0 h 28"/>
                  <a:gd name="T8" fmla="*/ 0 w 48"/>
                  <a:gd name="T9" fmla="*/ 1 h 28"/>
                  <a:gd name="T10" fmla="*/ 1 w 48"/>
                  <a:gd name="T11" fmla="*/ 4 h 28"/>
                  <a:gd name="T12" fmla="*/ 15 w 48"/>
                  <a:gd name="T13" fmla="*/ 15 h 28"/>
                  <a:gd name="T14" fmla="*/ 1 w 48"/>
                  <a:gd name="T15" fmla="*/ 24 h 28"/>
                  <a:gd name="T16" fmla="*/ 0 w 48"/>
                  <a:gd name="T17" fmla="*/ 27 h 28"/>
                  <a:gd name="T18" fmla="*/ 2 w 48"/>
                  <a:gd name="T19" fmla="*/ 28 h 28"/>
                  <a:gd name="T20" fmla="*/ 3 w 48"/>
                  <a:gd name="T21" fmla="*/ 28 h 28"/>
                  <a:gd name="T22" fmla="*/ 18 w 48"/>
                  <a:gd name="T23" fmla="*/ 18 h 28"/>
                  <a:gd name="T24" fmla="*/ 23 w 48"/>
                  <a:gd name="T25" fmla="*/ 22 h 28"/>
                  <a:gd name="T26" fmla="*/ 24 w 48"/>
                  <a:gd name="T27" fmla="*/ 22 h 28"/>
                  <a:gd name="T28" fmla="*/ 25 w 48"/>
                  <a:gd name="T29" fmla="*/ 22 h 28"/>
                  <a:gd name="T30" fmla="*/ 30 w 48"/>
                  <a:gd name="T31" fmla="*/ 18 h 28"/>
                  <a:gd name="T32" fmla="*/ 45 w 48"/>
                  <a:gd name="T33" fmla="*/ 28 h 28"/>
                  <a:gd name="T34" fmla="*/ 46 w 48"/>
                  <a:gd name="T35" fmla="*/ 28 h 28"/>
                  <a:gd name="T36" fmla="*/ 48 w 48"/>
                  <a:gd name="T37" fmla="*/ 27 h 28"/>
                  <a:gd name="T38" fmla="*/ 47 w 48"/>
                  <a:gd name="T39" fmla="*/ 24 h 28"/>
                  <a:gd name="T40" fmla="*/ 33 w 48"/>
                  <a:gd name="T41" fmla="*/ 15 h 28"/>
                  <a:gd name="T42" fmla="*/ 47 w 48"/>
                  <a:gd name="T43" fmla="*/ 4 h 28"/>
                  <a:gd name="T44" fmla="*/ 48 w 48"/>
                  <a:gd name="T45" fmla="*/ 1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48" h="28">
                    <a:moveTo>
                      <a:pt x="48" y="1"/>
                    </a:moveTo>
                    <a:cubicBezTo>
                      <a:pt x="47" y="0"/>
                      <a:pt x="46" y="0"/>
                      <a:pt x="45" y="0"/>
                    </a:cubicBezTo>
                    <a:cubicBezTo>
                      <a:pt x="24" y="17"/>
                      <a:pt x="24" y="17"/>
                      <a:pt x="24" y="17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1" y="0"/>
                      <a:pt x="0" y="1"/>
                    </a:cubicBezTo>
                    <a:cubicBezTo>
                      <a:pt x="0" y="2"/>
                      <a:pt x="0" y="3"/>
                      <a:pt x="1" y="4"/>
                    </a:cubicBezTo>
                    <a:cubicBezTo>
                      <a:pt x="15" y="15"/>
                      <a:pt x="15" y="15"/>
                      <a:pt x="15" y="15"/>
                    </a:cubicBezTo>
                    <a:cubicBezTo>
                      <a:pt x="1" y="24"/>
                      <a:pt x="1" y="24"/>
                      <a:pt x="1" y="24"/>
                    </a:cubicBezTo>
                    <a:cubicBezTo>
                      <a:pt x="0" y="25"/>
                      <a:pt x="0" y="26"/>
                      <a:pt x="0" y="27"/>
                    </a:cubicBezTo>
                    <a:cubicBezTo>
                      <a:pt x="1" y="28"/>
                      <a:pt x="1" y="28"/>
                      <a:pt x="2" y="28"/>
                    </a:cubicBezTo>
                    <a:cubicBezTo>
                      <a:pt x="2" y="28"/>
                      <a:pt x="3" y="28"/>
                      <a:pt x="3" y="2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23" y="22"/>
                      <a:pt x="23" y="22"/>
                      <a:pt x="23" y="22"/>
                    </a:cubicBezTo>
                    <a:cubicBezTo>
                      <a:pt x="23" y="22"/>
                      <a:pt x="24" y="22"/>
                      <a:pt x="24" y="22"/>
                    </a:cubicBezTo>
                    <a:cubicBezTo>
                      <a:pt x="24" y="22"/>
                      <a:pt x="25" y="22"/>
                      <a:pt x="25" y="22"/>
                    </a:cubicBezTo>
                    <a:cubicBezTo>
                      <a:pt x="30" y="18"/>
                      <a:pt x="30" y="18"/>
                      <a:pt x="30" y="18"/>
                    </a:cubicBezTo>
                    <a:cubicBezTo>
                      <a:pt x="45" y="28"/>
                      <a:pt x="45" y="28"/>
                      <a:pt x="45" y="28"/>
                    </a:cubicBezTo>
                    <a:cubicBezTo>
                      <a:pt x="45" y="28"/>
                      <a:pt x="46" y="28"/>
                      <a:pt x="46" y="28"/>
                    </a:cubicBezTo>
                    <a:cubicBezTo>
                      <a:pt x="47" y="28"/>
                      <a:pt x="47" y="28"/>
                      <a:pt x="48" y="27"/>
                    </a:cubicBezTo>
                    <a:cubicBezTo>
                      <a:pt x="48" y="26"/>
                      <a:pt x="48" y="25"/>
                      <a:pt x="47" y="24"/>
                    </a:cubicBezTo>
                    <a:cubicBezTo>
                      <a:pt x="33" y="15"/>
                      <a:pt x="33" y="15"/>
                      <a:pt x="33" y="15"/>
                    </a:cubicBezTo>
                    <a:cubicBezTo>
                      <a:pt x="47" y="4"/>
                      <a:pt x="47" y="4"/>
                      <a:pt x="47" y="4"/>
                    </a:cubicBezTo>
                    <a:cubicBezTo>
                      <a:pt x="48" y="3"/>
                      <a:pt x="48" y="2"/>
                      <a:pt x="48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B7B9EF45-7766-4F61-9651-146E5F4D4802}"/>
              </a:ext>
            </a:extLst>
          </p:cNvPr>
          <p:cNvGrpSpPr/>
          <p:nvPr/>
        </p:nvGrpSpPr>
        <p:grpSpPr>
          <a:xfrm>
            <a:off x="7710432" y="4920517"/>
            <a:ext cx="2670155" cy="629317"/>
            <a:chOff x="7710432" y="4920517"/>
            <a:chExt cx="2670155" cy="629317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6ABC05F-7106-41A4-AFDE-92DF95204196}"/>
                </a:ext>
              </a:extLst>
            </p:cNvPr>
            <p:cNvSpPr/>
            <p:nvPr/>
          </p:nvSpPr>
          <p:spPr>
            <a:xfrm>
              <a:off x="8643882" y="4958177"/>
              <a:ext cx="1736705" cy="55399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spAutoFit/>
            </a:bodyPr>
            <a:lstStyle/>
            <a:p>
              <a:pPr>
                <a:spcAft>
                  <a:spcPts val="600"/>
                </a:spcAft>
                <a:buClr>
                  <a:srgbClr val="0BC58A"/>
                </a:buClr>
              </a:pPr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Lorem ipsum dolor sit </a:t>
              </a:r>
              <a:r>
                <a:rPr 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amet</a:t>
              </a:r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venir" panose="020B0503020203020204" pitchFamily="34" charset="0"/>
                <a:ea typeface="Roboto" pitchFamily="2" charset="0"/>
              </a:endParaRPr>
            </a:p>
          </p:txBody>
        </p: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0EA87D1D-9AC7-4191-87B0-CE4D58D46858}"/>
                </a:ext>
              </a:extLst>
            </p:cNvPr>
            <p:cNvGrpSpPr/>
            <p:nvPr/>
          </p:nvGrpSpPr>
          <p:grpSpPr>
            <a:xfrm>
              <a:off x="7710432" y="4920517"/>
              <a:ext cx="629317" cy="629317"/>
              <a:chOff x="3390900" y="2886076"/>
              <a:chExt cx="361950" cy="361950"/>
            </a:xfrm>
            <a:gradFill>
              <a:gsLst>
                <a:gs pos="25000">
                  <a:schemeClr val="accent1"/>
                </a:gs>
                <a:gs pos="100000">
                  <a:schemeClr val="accent2"/>
                </a:gs>
              </a:gsLst>
              <a:lin ang="18900000" scaled="1"/>
            </a:gradFill>
          </p:grpSpPr>
          <p:sp>
            <p:nvSpPr>
              <p:cNvPr id="47" name="Freeform 5">
                <a:extLst>
                  <a:ext uri="{FF2B5EF4-FFF2-40B4-BE49-F238E27FC236}">
                    <a16:creationId xmlns:a16="http://schemas.microsoft.com/office/drawing/2014/main" id="{B45DE86D-0610-42E5-A8CE-DC71C7237E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86150" y="2984501"/>
                <a:ext cx="168275" cy="166688"/>
              </a:xfrm>
              <a:custGeom>
                <a:avLst/>
                <a:gdLst>
                  <a:gd name="T0" fmla="*/ 45 w 45"/>
                  <a:gd name="T1" fmla="*/ 36 h 44"/>
                  <a:gd name="T2" fmla="*/ 44 w 45"/>
                  <a:gd name="T3" fmla="*/ 34 h 44"/>
                  <a:gd name="T4" fmla="*/ 39 w 45"/>
                  <a:gd name="T5" fmla="*/ 29 h 44"/>
                  <a:gd name="T6" fmla="*/ 37 w 45"/>
                  <a:gd name="T7" fmla="*/ 28 h 44"/>
                  <a:gd name="T8" fmla="*/ 34 w 45"/>
                  <a:gd name="T9" fmla="*/ 29 h 44"/>
                  <a:gd name="T10" fmla="*/ 32 w 45"/>
                  <a:gd name="T11" fmla="*/ 31 h 44"/>
                  <a:gd name="T12" fmla="*/ 30 w 45"/>
                  <a:gd name="T13" fmla="*/ 31 h 44"/>
                  <a:gd name="T14" fmla="*/ 13 w 45"/>
                  <a:gd name="T15" fmla="*/ 15 h 44"/>
                  <a:gd name="T16" fmla="*/ 14 w 45"/>
                  <a:gd name="T17" fmla="*/ 12 h 44"/>
                  <a:gd name="T18" fmla="*/ 16 w 45"/>
                  <a:gd name="T19" fmla="*/ 11 h 44"/>
                  <a:gd name="T20" fmla="*/ 17 w 45"/>
                  <a:gd name="T21" fmla="*/ 8 h 44"/>
                  <a:gd name="T22" fmla="*/ 16 w 45"/>
                  <a:gd name="T23" fmla="*/ 6 h 44"/>
                  <a:gd name="T24" fmla="*/ 11 w 45"/>
                  <a:gd name="T25" fmla="*/ 1 h 44"/>
                  <a:gd name="T26" fmla="*/ 9 w 45"/>
                  <a:gd name="T27" fmla="*/ 0 h 44"/>
                  <a:gd name="T28" fmla="*/ 6 w 45"/>
                  <a:gd name="T29" fmla="*/ 1 h 44"/>
                  <a:gd name="T30" fmla="*/ 3 w 45"/>
                  <a:gd name="T31" fmla="*/ 4 h 44"/>
                  <a:gd name="T32" fmla="*/ 2 w 45"/>
                  <a:gd name="T33" fmla="*/ 12 h 44"/>
                  <a:gd name="T34" fmla="*/ 33 w 45"/>
                  <a:gd name="T35" fmla="*/ 43 h 44"/>
                  <a:gd name="T36" fmla="*/ 41 w 45"/>
                  <a:gd name="T37" fmla="*/ 42 h 44"/>
                  <a:gd name="T38" fmla="*/ 42 w 45"/>
                  <a:gd name="T39" fmla="*/ 41 h 44"/>
                  <a:gd name="T40" fmla="*/ 42 w 45"/>
                  <a:gd name="T41" fmla="*/ 41 h 44"/>
                  <a:gd name="T42" fmla="*/ 42 w 45"/>
                  <a:gd name="T43" fmla="*/ 41 h 44"/>
                  <a:gd name="T44" fmla="*/ 44 w 45"/>
                  <a:gd name="T45" fmla="*/ 39 h 44"/>
                  <a:gd name="T46" fmla="*/ 45 w 45"/>
                  <a:gd name="T47" fmla="*/ 36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45" h="44">
                    <a:moveTo>
                      <a:pt x="45" y="36"/>
                    </a:moveTo>
                    <a:cubicBezTo>
                      <a:pt x="45" y="35"/>
                      <a:pt x="45" y="35"/>
                      <a:pt x="44" y="34"/>
                    </a:cubicBezTo>
                    <a:cubicBezTo>
                      <a:pt x="39" y="29"/>
                      <a:pt x="39" y="29"/>
                      <a:pt x="39" y="29"/>
                    </a:cubicBezTo>
                    <a:cubicBezTo>
                      <a:pt x="38" y="28"/>
                      <a:pt x="38" y="28"/>
                      <a:pt x="37" y="28"/>
                    </a:cubicBezTo>
                    <a:cubicBezTo>
                      <a:pt x="36" y="28"/>
                      <a:pt x="35" y="29"/>
                      <a:pt x="34" y="29"/>
                    </a:cubicBezTo>
                    <a:cubicBezTo>
                      <a:pt x="32" y="31"/>
                      <a:pt x="32" y="31"/>
                      <a:pt x="32" y="31"/>
                    </a:cubicBezTo>
                    <a:cubicBezTo>
                      <a:pt x="32" y="32"/>
                      <a:pt x="31" y="32"/>
                      <a:pt x="30" y="31"/>
                    </a:cubicBezTo>
                    <a:cubicBezTo>
                      <a:pt x="24" y="27"/>
                      <a:pt x="18" y="21"/>
                      <a:pt x="13" y="15"/>
                    </a:cubicBezTo>
                    <a:cubicBezTo>
                      <a:pt x="13" y="14"/>
                      <a:pt x="13" y="13"/>
                      <a:pt x="14" y="12"/>
                    </a:cubicBezTo>
                    <a:cubicBezTo>
                      <a:pt x="16" y="11"/>
                      <a:pt x="16" y="11"/>
                      <a:pt x="16" y="11"/>
                    </a:cubicBezTo>
                    <a:cubicBezTo>
                      <a:pt x="16" y="10"/>
                      <a:pt x="17" y="9"/>
                      <a:pt x="17" y="8"/>
                    </a:cubicBezTo>
                    <a:cubicBezTo>
                      <a:pt x="17" y="7"/>
                      <a:pt x="16" y="6"/>
                      <a:pt x="16" y="6"/>
                    </a:cubicBezTo>
                    <a:cubicBezTo>
                      <a:pt x="11" y="1"/>
                      <a:pt x="11" y="1"/>
                      <a:pt x="11" y="1"/>
                    </a:cubicBezTo>
                    <a:cubicBezTo>
                      <a:pt x="10" y="0"/>
                      <a:pt x="9" y="0"/>
                      <a:pt x="9" y="0"/>
                    </a:cubicBezTo>
                    <a:cubicBezTo>
                      <a:pt x="8" y="0"/>
                      <a:pt x="7" y="0"/>
                      <a:pt x="6" y="1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1" y="6"/>
                      <a:pt x="0" y="10"/>
                      <a:pt x="2" y="12"/>
                    </a:cubicBezTo>
                    <a:cubicBezTo>
                      <a:pt x="10" y="24"/>
                      <a:pt x="21" y="35"/>
                      <a:pt x="33" y="43"/>
                    </a:cubicBezTo>
                    <a:cubicBezTo>
                      <a:pt x="35" y="44"/>
                      <a:pt x="39" y="44"/>
                      <a:pt x="41" y="42"/>
                    </a:cubicBezTo>
                    <a:cubicBezTo>
                      <a:pt x="42" y="41"/>
                      <a:pt x="42" y="41"/>
                      <a:pt x="42" y="41"/>
                    </a:cubicBezTo>
                    <a:cubicBezTo>
                      <a:pt x="42" y="41"/>
                      <a:pt x="42" y="41"/>
                      <a:pt x="42" y="41"/>
                    </a:cubicBezTo>
                    <a:cubicBezTo>
                      <a:pt x="42" y="41"/>
                      <a:pt x="42" y="41"/>
                      <a:pt x="42" y="41"/>
                    </a:cubicBezTo>
                    <a:cubicBezTo>
                      <a:pt x="44" y="39"/>
                      <a:pt x="44" y="39"/>
                      <a:pt x="44" y="39"/>
                    </a:cubicBezTo>
                    <a:cubicBezTo>
                      <a:pt x="44" y="38"/>
                      <a:pt x="45" y="37"/>
                      <a:pt x="45" y="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48" name="Freeform 6">
                <a:extLst>
                  <a:ext uri="{FF2B5EF4-FFF2-40B4-BE49-F238E27FC236}">
                    <a16:creationId xmlns:a16="http://schemas.microsoft.com/office/drawing/2014/main" id="{54E3D2AF-469D-4EF8-B404-9FEE2E666E0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390900" y="2886076"/>
                <a:ext cx="361950" cy="361950"/>
              </a:xfrm>
              <a:custGeom>
                <a:avLst/>
                <a:gdLst>
                  <a:gd name="T0" fmla="*/ 48 w 96"/>
                  <a:gd name="T1" fmla="*/ 0 h 96"/>
                  <a:gd name="T2" fmla="*/ 0 w 96"/>
                  <a:gd name="T3" fmla="*/ 48 h 96"/>
                  <a:gd name="T4" fmla="*/ 48 w 96"/>
                  <a:gd name="T5" fmla="*/ 96 h 96"/>
                  <a:gd name="T6" fmla="*/ 96 w 96"/>
                  <a:gd name="T7" fmla="*/ 48 h 96"/>
                  <a:gd name="T8" fmla="*/ 48 w 96"/>
                  <a:gd name="T9" fmla="*/ 0 h 96"/>
                  <a:gd name="T10" fmla="*/ 82 w 96"/>
                  <a:gd name="T11" fmla="*/ 71 h 96"/>
                  <a:gd name="T12" fmla="*/ 79 w 96"/>
                  <a:gd name="T13" fmla="*/ 72 h 96"/>
                  <a:gd name="T14" fmla="*/ 78 w 96"/>
                  <a:gd name="T15" fmla="*/ 69 h 96"/>
                  <a:gd name="T16" fmla="*/ 85 w 96"/>
                  <a:gd name="T17" fmla="*/ 48 h 96"/>
                  <a:gd name="T18" fmla="*/ 48 w 96"/>
                  <a:gd name="T19" fmla="*/ 11 h 96"/>
                  <a:gd name="T20" fmla="*/ 11 w 96"/>
                  <a:gd name="T21" fmla="*/ 48 h 96"/>
                  <a:gd name="T22" fmla="*/ 48 w 96"/>
                  <a:gd name="T23" fmla="*/ 85 h 96"/>
                  <a:gd name="T24" fmla="*/ 66 w 96"/>
                  <a:gd name="T25" fmla="*/ 78 h 96"/>
                  <a:gd name="T26" fmla="*/ 67 w 96"/>
                  <a:gd name="T27" fmla="*/ 72 h 96"/>
                  <a:gd name="T28" fmla="*/ 61 w 96"/>
                  <a:gd name="T29" fmla="*/ 74 h 96"/>
                  <a:gd name="T30" fmla="*/ 56 w 96"/>
                  <a:gd name="T31" fmla="*/ 73 h 96"/>
                  <a:gd name="T32" fmla="*/ 23 w 96"/>
                  <a:gd name="T33" fmla="*/ 40 h 96"/>
                  <a:gd name="T34" fmla="*/ 25 w 96"/>
                  <a:gd name="T35" fmla="*/ 27 h 96"/>
                  <a:gd name="T36" fmla="*/ 28 w 96"/>
                  <a:gd name="T37" fmla="*/ 24 h 96"/>
                  <a:gd name="T38" fmla="*/ 39 w 96"/>
                  <a:gd name="T39" fmla="*/ 24 h 96"/>
                  <a:gd name="T40" fmla="*/ 44 w 96"/>
                  <a:gd name="T41" fmla="*/ 29 h 96"/>
                  <a:gd name="T42" fmla="*/ 46 w 96"/>
                  <a:gd name="T43" fmla="*/ 34 h 96"/>
                  <a:gd name="T44" fmla="*/ 43 w 96"/>
                  <a:gd name="T45" fmla="*/ 39 h 96"/>
                  <a:gd name="T46" fmla="*/ 43 w 96"/>
                  <a:gd name="T47" fmla="*/ 40 h 96"/>
                  <a:gd name="T48" fmla="*/ 56 w 96"/>
                  <a:gd name="T49" fmla="*/ 53 h 96"/>
                  <a:gd name="T50" fmla="*/ 57 w 96"/>
                  <a:gd name="T51" fmla="*/ 53 h 96"/>
                  <a:gd name="T52" fmla="*/ 67 w 96"/>
                  <a:gd name="T53" fmla="*/ 52 h 96"/>
                  <a:gd name="T54" fmla="*/ 72 w 96"/>
                  <a:gd name="T55" fmla="*/ 57 h 96"/>
                  <a:gd name="T56" fmla="*/ 74 w 96"/>
                  <a:gd name="T57" fmla="*/ 62 h 96"/>
                  <a:gd name="T58" fmla="*/ 72 w 96"/>
                  <a:gd name="T59" fmla="*/ 68 h 96"/>
                  <a:gd name="T60" fmla="*/ 71 w 96"/>
                  <a:gd name="T61" fmla="*/ 69 h 96"/>
                  <a:gd name="T62" fmla="*/ 70 w 96"/>
                  <a:gd name="T63" fmla="*/ 78 h 96"/>
                  <a:gd name="T64" fmla="*/ 48 w 96"/>
                  <a:gd name="T65" fmla="*/ 89 h 96"/>
                  <a:gd name="T66" fmla="*/ 7 w 96"/>
                  <a:gd name="T67" fmla="*/ 48 h 96"/>
                  <a:gd name="T68" fmla="*/ 48 w 96"/>
                  <a:gd name="T69" fmla="*/ 7 h 96"/>
                  <a:gd name="T70" fmla="*/ 89 w 96"/>
                  <a:gd name="T71" fmla="*/ 48 h 96"/>
                  <a:gd name="T72" fmla="*/ 82 w 96"/>
                  <a:gd name="T73" fmla="*/ 71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96" h="96">
                    <a:moveTo>
                      <a:pt x="48" y="0"/>
                    </a:moveTo>
                    <a:cubicBezTo>
                      <a:pt x="22" y="0"/>
                      <a:pt x="0" y="22"/>
                      <a:pt x="0" y="48"/>
                    </a:cubicBezTo>
                    <a:cubicBezTo>
                      <a:pt x="0" y="74"/>
                      <a:pt x="22" y="96"/>
                      <a:pt x="48" y="96"/>
                    </a:cubicBezTo>
                    <a:cubicBezTo>
                      <a:pt x="74" y="96"/>
                      <a:pt x="96" y="74"/>
                      <a:pt x="96" y="48"/>
                    </a:cubicBezTo>
                    <a:cubicBezTo>
                      <a:pt x="96" y="22"/>
                      <a:pt x="74" y="0"/>
                      <a:pt x="48" y="0"/>
                    </a:cubicBezTo>
                    <a:close/>
                    <a:moveTo>
                      <a:pt x="82" y="71"/>
                    </a:moveTo>
                    <a:cubicBezTo>
                      <a:pt x="81" y="72"/>
                      <a:pt x="80" y="72"/>
                      <a:pt x="79" y="72"/>
                    </a:cubicBezTo>
                    <a:cubicBezTo>
                      <a:pt x="78" y="71"/>
                      <a:pt x="78" y="70"/>
                      <a:pt x="78" y="69"/>
                    </a:cubicBezTo>
                    <a:cubicBezTo>
                      <a:pt x="83" y="63"/>
                      <a:pt x="85" y="55"/>
                      <a:pt x="85" y="48"/>
                    </a:cubicBezTo>
                    <a:cubicBezTo>
                      <a:pt x="85" y="28"/>
                      <a:pt x="68" y="11"/>
                      <a:pt x="48" y="11"/>
                    </a:cubicBezTo>
                    <a:cubicBezTo>
                      <a:pt x="28" y="11"/>
                      <a:pt x="11" y="28"/>
                      <a:pt x="11" y="48"/>
                    </a:cubicBezTo>
                    <a:cubicBezTo>
                      <a:pt x="11" y="68"/>
                      <a:pt x="28" y="85"/>
                      <a:pt x="48" y="85"/>
                    </a:cubicBezTo>
                    <a:cubicBezTo>
                      <a:pt x="58" y="85"/>
                      <a:pt x="64" y="82"/>
                      <a:pt x="66" y="78"/>
                    </a:cubicBezTo>
                    <a:cubicBezTo>
                      <a:pt x="67" y="75"/>
                      <a:pt x="68" y="73"/>
                      <a:pt x="67" y="72"/>
                    </a:cubicBezTo>
                    <a:cubicBezTo>
                      <a:pt x="65" y="73"/>
                      <a:pt x="63" y="74"/>
                      <a:pt x="61" y="74"/>
                    </a:cubicBezTo>
                    <a:cubicBezTo>
                      <a:pt x="59" y="74"/>
                      <a:pt x="58" y="73"/>
                      <a:pt x="56" y="73"/>
                    </a:cubicBezTo>
                    <a:cubicBezTo>
                      <a:pt x="43" y="64"/>
                      <a:pt x="32" y="53"/>
                      <a:pt x="23" y="40"/>
                    </a:cubicBezTo>
                    <a:cubicBezTo>
                      <a:pt x="21" y="36"/>
                      <a:pt x="22" y="31"/>
                      <a:pt x="25" y="27"/>
                    </a:cubicBezTo>
                    <a:cubicBezTo>
                      <a:pt x="28" y="24"/>
                      <a:pt x="28" y="24"/>
                      <a:pt x="28" y="24"/>
                    </a:cubicBezTo>
                    <a:cubicBezTo>
                      <a:pt x="31" y="21"/>
                      <a:pt x="36" y="21"/>
                      <a:pt x="39" y="24"/>
                    </a:cubicBezTo>
                    <a:cubicBezTo>
                      <a:pt x="44" y="29"/>
                      <a:pt x="44" y="29"/>
                      <a:pt x="44" y="29"/>
                    </a:cubicBezTo>
                    <a:cubicBezTo>
                      <a:pt x="45" y="30"/>
                      <a:pt x="46" y="32"/>
                      <a:pt x="46" y="34"/>
                    </a:cubicBezTo>
                    <a:cubicBezTo>
                      <a:pt x="46" y="36"/>
                      <a:pt x="45" y="38"/>
                      <a:pt x="43" y="39"/>
                    </a:cubicBezTo>
                    <a:cubicBezTo>
                      <a:pt x="43" y="40"/>
                      <a:pt x="43" y="40"/>
                      <a:pt x="43" y="40"/>
                    </a:cubicBezTo>
                    <a:cubicBezTo>
                      <a:pt x="47" y="45"/>
                      <a:pt x="51" y="49"/>
                      <a:pt x="56" y="53"/>
                    </a:cubicBezTo>
                    <a:cubicBezTo>
                      <a:pt x="57" y="53"/>
                      <a:pt x="57" y="53"/>
                      <a:pt x="57" y="53"/>
                    </a:cubicBezTo>
                    <a:cubicBezTo>
                      <a:pt x="59" y="50"/>
                      <a:pt x="64" y="50"/>
                      <a:pt x="67" y="52"/>
                    </a:cubicBezTo>
                    <a:cubicBezTo>
                      <a:pt x="72" y="57"/>
                      <a:pt x="72" y="57"/>
                      <a:pt x="72" y="57"/>
                    </a:cubicBezTo>
                    <a:cubicBezTo>
                      <a:pt x="73" y="59"/>
                      <a:pt x="74" y="61"/>
                      <a:pt x="74" y="62"/>
                    </a:cubicBezTo>
                    <a:cubicBezTo>
                      <a:pt x="74" y="64"/>
                      <a:pt x="73" y="66"/>
                      <a:pt x="72" y="68"/>
                    </a:cubicBezTo>
                    <a:cubicBezTo>
                      <a:pt x="71" y="69"/>
                      <a:pt x="71" y="69"/>
                      <a:pt x="71" y="69"/>
                    </a:cubicBezTo>
                    <a:cubicBezTo>
                      <a:pt x="72" y="71"/>
                      <a:pt x="72" y="75"/>
                      <a:pt x="70" y="78"/>
                    </a:cubicBezTo>
                    <a:cubicBezTo>
                      <a:pt x="68" y="83"/>
                      <a:pt x="63" y="89"/>
                      <a:pt x="48" y="89"/>
                    </a:cubicBezTo>
                    <a:cubicBezTo>
                      <a:pt x="25" y="89"/>
                      <a:pt x="7" y="70"/>
                      <a:pt x="7" y="48"/>
                    </a:cubicBezTo>
                    <a:cubicBezTo>
                      <a:pt x="7" y="25"/>
                      <a:pt x="25" y="7"/>
                      <a:pt x="48" y="7"/>
                    </a:cubicBezTo>
                    <a:cubicBezTo>
                      <a:pt x="70" y="7"/>
                      <a:pt x="89" y="25"/>
                      <a:pt x="89" y="48"/>
                    </a:cubicBezTo>
                    <a:cubicBezTo>
                      <a:pt x="89" y="56"/>
                      <a:pt x="86" y="64"/>
                      <a:pt x="82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</p:grpSp>
      <p:pic>
        <p:nvPicPr>
          <p:cNvPr id="54" name="Picture 53">
            <a:extLst>
              <a:ext uri="{FF2B5EF4-FFF2-40B4-BE49-F238E27FC236}">
                <a16:creationId xmlns:a16="http://schemas.microsoft.com/office/drawing/2014/main" id="{B574BCB4-9E48-496F-9223-4CF63E390EC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435099" y="411507"/>
            <a:ext cx="2926054" cy="2926054"/>
          </a:xfrm>
          <a:custGeom>
            <a:avLst/>
            <a:gdLst>
              <a:gd name="connsiteX0" fmla="*/ 1463027 w 2926054"/>
              <a:gd name="connsiteY0" fmla="*/ 0 h 2926054"/>
              <a:gd name="connsiteX1" fmla="*/ 2926054 w 2926054"/>
              <a:gd name="connsiteY1" fmla="*/ 1463027 h 2926054"/>
              <a:gd name="connsiteX2" fmla="*/ 1463027 w 2926054"/>
              <a:gd name="connsiteY2" fmla="*/ 2926054 h 2926054"/>
              <a:gd name="connsiteX3" fmla="*/ 0 w 2926054"/>
              <a:gd name="connsiteY3" fmla="*/ 1463027 h 2926054"/>
              <a:gd name="connsiteX4" fmla="*/ 1463027 w 2926054"/>
              <a:gd name="connsiteY4" fmla="*/ 0 h 2926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26054" h="2926054">
                <a:moveTo>
                  <a:pt x="1463027" y="0"/>
                </a:moveTo>
                <a:cubicBezTo>
                  <a:pt x="2271035" y="0"/>
                  <a:pt x="2926054" y="655019"/>
                  <a:pt x="2926054" y="1463027"/>
                </a:cubicBezTo>
                <a:cubicBezTo>
                  <a:pt x="2926054" y="2271035"/>
                  <a:pt x="2271035" y="2926054"/>
                  <a:pt x="1463027" y="2926054"/>
                </a:cubicBezTo>
                <a:cubicBezTo>
                  <a:pt x="655019" y="2926054"/>
                  <a:pt x="0" y="2271035"/>
                  <a:pt x="0" y="1463027"/>
                </a:cubicBezTo>
                <a:cubicBezTo>
                  <a:pt x="0" y="655019"/>
                  <a:pt x="655019" y="0"/>
                  <a:pt x="1463027" y="0"/>
                </a:cubicBezTo>
                <a:close/>
              </a:path>
            </a:pathLst>
          </a:custGeom>
        </p:spPr>
      </p:pic>
      <p:sp>
        <p:nvSpPr>
          <p:cNvPr id="51" name="Oval 50">
            <a:extLst>
              <a:ext uri="{FF2B5EF4-FFF2-40B4-BE49-F238E27FC236}">
                <a16:creationId xmlns:a16="http://schemas.microsoft.com/office/drawing/2014/main" id="{3D951167-0DB5-4FFA-8D4F-F54DD6A5F9B3}"/>
              </a:ext>
            </a:extLst>
          </p:cNvPr>
          <p:cNvSpPr/>
          <p:nvPr/>
        </p:nvSpPr>
        <p:spPr>
          <a:xfrm>
            <a:off x="4245265" y="1717371"/>
            <a:ext cx="314325" cy="314325"/>
          </a:xfrm>
          <a:prstGeom prst="ellipse">
            <a:avLst/>
          </a:prstGeom>
          <a:pattFill prst="dkDnDiag">
            <a:fgClr>
              <a:schemeClr val="accent4">
                <a:lumMod val="60000"/>
                <a:lumOff val="4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183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6" grpId="0" animBg="1"/>
      <p:bldP spid="82" grpId="0"/>
      <p:bldP spid="7" grpId="0" animBg="1"/>
      <p:bldP spid="5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3">
            <a:extLst>
              <a:ext uri="{FF2B5EF4-FFF2-40B4-BE49-F238E27FC236}">
                <a16:creationId xmlns:a16="http://schemas.microsoft.com/office/drawing/2014/main" id="{3C9E2E5C-1108-47F0-B48E-FBF94171174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26" t="4428" r="8727" b="5454"/>
          <a:stretch/>
        </p:blipFill>
        <p:spPr>
          <a:xfrm>
            <a:off x="2720985" y="2336141"/>
            <a:ext cx="2453800" cy="2185721"/>
          </a:xfrm>
          <a:custGeom>
            <a:avLst/>
            <a:gdLst>
              <a:gd name="connsiteX0" fmla="*/ 0 w 2453800"/>
              <a:gd name="connsiteY0" fmla="*/ 0 h 2185721"/>
              <a:gd name="connsiteX1" fmla="*/ 2453800 w 2453800"/>
              <a:gd name="connsiteY1" fmla="*/ 0 h 2185721"/>
              <a:gd name="connsiteX2" fmla="*/ 2453800 w 2453800"/>
              <a:gd name="connsiteY2" fmla="*/ 2185721 h 2185721"/>
              <a:gd name="connsiteX3" fmla="*/ 0 w 2453800"/>
              <a:gd name="connsiteY3" fmla="*/ 2185721 h 2185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3800" h="2185721">
                <a:moveTo>
                  <a:pt x="0" y="0"/>
                </a:moveTo>
                <a:lnTo>
                  <a:pt x="2453800" y="0"/>
                </a:lnTo>
                <a:lnTo>
                  <a:pt x="2453800" y="2185721"/>
                </a:lnTo>
                <a:lnTo>
                  <a:pt x="0" y="2185721"/>
                </a:lnTo>
                <a:close/>
              </a:path>
            </a:pathLst>
          </a:cu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5B725929-9054-438F-9944-BFEBF692986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29" t="22024" r="10679" b="12072"/>
          <a:stretch/>
        </p:blipFill>
        <p:spPr>
          <a:xfrm>
            <a:off x="131535" y="2336141"/>
            <a:ext cx="2453800" cy="2185721"/>
          </a:xfrm>
          <a:custGeom>
            <a:avLst/>
            <a:gdLst>
              <a:gd name="connsiteX0" fmla="*/ 0 w 2453800"/>
              <a:gd name="connsiteY0" fmla="*/ 0 h 2185721"/>
              <a:gd name="connsiteX1" fmla="*/ 2453800 w 2453800"/>
              <a:gd name="connsiteY1" fmla="*/ 0 h 2185721"/>
              <a:gd name="connsiteX2" fmla="*/ 2453800 w 2453800"/>
              <a:gd name="connsiteY2" fmla="*/ 2185721 h 2185721"/>
              <a:gd name="connsiteX3" fmla="*/ 0 w 2453800"/>
              <a:gd name="connsiteY3" fmla="*/ 2185721 h 2185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3800" h="2185721">
                <a:moveTo>
                  <a:pt x="0" y="0"/>
                </a:moveTo>
                <a:lnTo>
                  <a:pt x="2453800" y="0"/>
                </a:lnTo>
                <a:lnTo>
                  <a:pt x="2453800" y="2185721"/>
                </a:lnTo>
                <a:lnTo>
                  <a:pt x="0" y="2185721"/>
                </a:lnTo>
                <a:close/>
              </a:path>
            </a:pathLst>
          </a:cu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58357A94-6A53-422A-96F7-5785CBA48D7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42" t="6460" r="21326"/>
          <a:stretch/>
        </p:blipFill>
        <p:spPr>
          <a:xfrm>
            <a:off x="5740314" y="159336"/>
            <a:ext cx="2023922" cy="2044522"/>
          </a:xfrm>
          <a:custGeom>
            <a:avLst/>
            <a:gdLst>
              <a:gd name="connsiteX0" fmla="*/ 0 w 2023922"/>
              <a:gd name="connsiteY0" fmla="*/ 0 h 2044522"/>
              <a:gd name="connsiteX1" fmla="*/ 2023922 w 2023922"/>
              <a:gd name="connsiteY1" fmla="*/ 0 h 2044522"/>
              <a:gd name="connsiteX2" fmla="*/ 2023922 w 2023922"/>
              <a:gd name="connsiteY2" fmla="*/ 2044522 h 2044522"/>
              <a:gd name="connsiteX3" fmla="*/ 0 w 2023922"/>
              <a:gd name="connsiteY3" fmla="*/ 2044522 h 2044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3922" h="2044522">
                <a:moveTo>
                  <a:pt x="0" y="0"/>
                </a:moveTo>
                <a:lnTo>
                  <a:pt x="2023922" y="0"/>
                </a:lnTo>
                <a:lnTo>
                  <a:pt x="2023922" y="2044522"/>
                </a:lnTo>
                <a:lnTo>
                  <a:pt x="0" y="2044522"/>
                </a:lnTo>
                <a:close/>
              </a:path>
            </a:pathLst>
          </a:cu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7E72D3E7-1F53-43A3-9F20-38AAA2821DE8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07" t="3912" r="18906" b="16599"/>
          <a:stretch>
            <a:fillRect/>
          </a:stretch>
        </p:blipFill>
        <p:spPr>
          <a:xfrm>
            <a:off x="131536" y="4654143"/>
            <a:ext cx="2050379" cy="2044522"/>
          </a:xfrm>
          <a:custGeom>
            <a:avLst/>
            <a:gdLst>
              <a:gd name="connsiteX0" fmla="*/ 0 w 2050379"/>
              <a:gd name="connsiteY0" fmla="*/ 0 h 2044522"/>
              <a:gd name="connsiteX1" fmla="*/ 2050379 w 2050379"/>
              <a:gd name="connsiteY1" fmla="*/ 0 h 2044522"/>
              <a:gd name="connsiteX2" fmla="*/ 2050379 w 2050379"/>
              <a:gd name="connsiteY2" fmla="*/ 2044522 h 2044522"/>
              <a:gd name="connsiteX3" fmla="*/ 0 w 2050379"/>
              <a:gd name="connsiteY3" fmla="*/ 2044522 h 2044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50379" h="2044522">
                <a:moveTo>
                  <a:pt x="0" y="0"/>
                </a:moveTo>
                <a:lnTo>
                  <a:pt x="2050379" y="0"/>
                </a:lnTo>
                <a:lnTo>
                  <a:pt x="2050379" y="2044522"/>
                </a:lnTo>
                <a:lnTo>
                  <a:pt x="0" y="2044522"/>
                </a:lnTo>
                <a:close/>
              </a:path>
            </a:pathLst>
          </a:cu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FEC489BB-6D23-4BB2-858F-AE041FC3FC8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47" t="19290" r="7444" b="31187"/>
          <a:stretch/>
        </p:blipFill>
        <p:spPr>
          <a:xfrm>
            <a:off x="2314197" y="4654143"/>
            <a:ext cx="5450039" cy="2044522"/>
          </a:xfrm>
          <a:custGeom>
            <a:avLst/>
            <a:gdLst>
              <a:gd name="connsiteX0" fmla="*/ 0 w 5450039"/>
              <a:gd name="connsiteY0" fmla="*/ 0 h 2044522"/>
              <a:gd name="connsiteX1" fmla="*/ 5450039 w 5450039"/>
              <a:gd name="connsiteY1" fmla="*/ 0 h 2044522"/>
              <a:gd name="connsiteX2" fmla="*/ 5450039 w 5450039"/>
              <a:gd name="connsiteY2" fmla="*/ 2044522 h 2044522"/>
              <a:gd name="connsiteX3" fmla="*/ 0 w 5450039"/>
              <a:gd name="connsiteY3" fmla="*/ 2044522 h 2044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50039" h="2044522">
                <a:moveTo>
                  <a:pt x="0" y="0"/>
                </a:moveTo>
                <a:lnTo>
                  <a:pt x="5450039" y="0"/>
                </a:lnTo>
                <a:lnTo>
                  <a:pt x="5450039" y="2044522"/>
                </a:lnTo>
                <a:lnTo>
                  <a:pt x="0" y="2044522"/>
                </a:lnTo>
                <a:close/>
              </a:path>
            </a:pathLst>
          </a:cu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52676595-1315-465C-A114-1CCD8090608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2" t="27252" r="38219" b="2059"/>
          <a:stretch/>
        </p:blipFill>
        <p:spPr>
          <a:xfrm>
            <a:off x="5310436" y="2336140"/>
            <a:ext cx="2453800" cy="2185721"/>
          </a:xfrm>
          <a:custGeom>
            <a:avLst/>
            <a:gdLst>
              <a:gd name="connsiteX0" fmla="*/ 0 w 2453800"/>
              <a:gd name="connsiteY0" fmla="*/ 0 h 2185721"/>
              <a:gd name="connsiteX1" fmla="*/ 2453800 w 2453800"/>
              <a:gd name="connsiteY1" fmla="*/ 0 h 2185721"/>
              <a:gd name="connsiteX2" fmla="*/ 2453800 w 2453800"/>
              <a:gd name="connsiteY2" fmla="*/ 2185721 h 2185721"/>
              <a:gd name="connsiteX3" fmla="*/ 0 w 2453800"/>
              <a:gd name="connsiteY3" fmla="*/ 2185721 h 2185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3800" h="2185721">
                <a:moveTo>
                  <a:pt x="0" y="0"/>
                </a:moveTo>
                <a:lnTo>
                  <a:pt x="2453800" y="0"/>
                </a:lnTo>
                <a:lnTo>
                  <a:pt x="2453800" y="2185721"/>
                </a:lnTo>
                <a:lnTo>
                  <a:pt x="0" y="2185721"/>
                </a:lnTo>
                <a:close/>
              </a:path>
            </a:pathLst>
          </a:cu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BCD47C97-207D-449D-AF17-F0F84072BFE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4" t="30804" r="3054" b="16617"/>
          <a:stretch/>
        </p:blipFill>
        <p:spPr>
          <a:xfrm>
            <a:off x="131536" y="159336"/>
            <a:ext cx="5476496" cy="2044522"/>
          </a:xfrm>
          <a:custGeom>
            <a:avLst/>
            <a:gdLst>
              <a:gd name="connsiteX0" fmla="*/ 0 w 5476496"/>
              <a:gd name="connsiteY0" fmla="*/ 0 h 2044522"/>
              <a:gd name="connsiteX1" fmla="*/ 5476496 w 5476496"/>
              <a:gd name="connsiteY1" fmla="*/ 0 h 2044522"/>
              <a:gd name="connsiteX2" fmla="*/ 5476496 w 5476496"/>
              <a:gd name="connsiteY2" fmla="*/ 2044522 h 2044522"/>
              <a:gd name="connsiteX3" fmla="*/ 0 w 5476496"/>
              <a:gd name="connsiteY3" fmla="*/ 2044522 h 2044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76496" h="2044522">
                <a:moveTo>
                  <a:pt x="0" y="0"/>
                </a:moveTo>
                <a:lnTo>
                  <a:pt x="5476496" y="0"/>
                </a:lnTo>
                <a:lnTo>
                  <a:pt x="5476496" y="2044522"/>
                </a:lnTo>
                <a:lnTo>
                  <a:pt x="0" y="2044522"/>
                </a:lnTo>
                <a:close/>
              </a:path>
            </a:pathLst>
          </a:custGeom>
        </p:spPr>
      </p:pic>
      <p:grpSp>
        <p:nvGrpSpPr>
          <p:cNvPr id="46" name="Group 45">
            <a:extLst>
              <a:ext uri="{FF2B5EF4-FFF2-40B4-BE49-F238E27FC236}">
                <a16:creationId xmlns:a16="http://schemas.microsoft.com/office/drawing/2014/main" id="{C730B6A0-6895-4C19-8272-B4F32875D307}"/>
              </a:ext>
            </a:extLst>
          </p:cNvPr>
          <p:cNvGrpSpPr/>
          <p:nvPr/>
        </p:nvGrpSpPr>
        <p:grpSpPr>
          <a:xfrm>
            <a:off x="10928712" y="6378850"/>
            <a:ext cx="947290" cy="270982"/>
            <a:chOff x="4103688" y="-2378075"/>
            <a:chExt cx="1309687" cy="374650"/>
          </a:xfrm>
          <a:solidFill>
            <a:srgbClr val="468DC3"/>
          </a:solidFill>
        </p:grpSpPr>
        <p:sp>
          <p:nvSpPr>
            <p:cNvPr id="47" name="Freeform 254">
              <a:extLst>
                <a:ext uri="{FF2B5EF4-FFF2-40B4-BE49-F238E27FC236}">
                  <a16:creationId xmlns:a16="http://schemas.microsoft.com/office/drawing/2014/main" id="{2C71E541-C077-487E-ADF3-6D2D8ED5689B}"/>
                </a:ext>
              </a:extLst>
            </p:cNvPr>
            <p:cNvSpPr>
              <a:spLocks/>
            </p:cNvSpPr>
            <p:nvPr/>
          </p:nvSpPr>
          <p:spPr bwMode="auto">
            <a:xfrm>
              <a:off x="4103688" y="-2374900"/>
              <a:ext cx="182562" cy="288925"/>
            </a:xfrm>
            <a:custGeom>
              <a:avLst/>
              <a:gdLst>
                <a:gd name="T0" fmla="*/ 43 w 61"/>
                <a:gd name="T1" fmla="*/ 47 h 95"/>
                <a:gd name="T2" fmla="*/ 30 w 61"/>
                <a:gd name="T3" fmla="*/ 55 h 95"/>
                <a:gd name="T4" fmla="*/ 11 w 61"/>
                <a:gd name="T5" fmla="*/ 83 h 95"/>
                <a:gd name="T6" fmla="*/ 11 w 61"/>
                <a:gd name="T7" fmla="*/ 85 h 95"/>
                <a:gd name="T8" fmla="*/ 57 w 61"/>
                <a:gd name="T9" fmla="*/ 85 h 95"/>
                <a:gd name="T10" fmla="*/ 60 w 61"/>
                <a:gd name="T11" fmla="*/ 88 h 95"/>
                <a:gd name="T12" fmla="*/ 60 w 61"/>
                <a:gd name="T13" fmla="*/ 93 h 95"/>
                <a:gd name="T14" fmla="*/ 57 w 61"/>
                <a:gd name="T15" fmla="*/ 95 h 95"/>
                <a:gd name="T16" fmla="*/ 3 w 61"/>
                <a:gd name="T17" fmla="*/ 95 h 95"/>
                <a:gd name="T18" fmla="*/ 0 w 61"/>
                <a:gd name="T19" fmla="*/ 93 h 95"/>
                <a:gd name="T20" fmla="*/ 0 w 61"/>
                <a:gd name="T21" fmla="*/ 83 h 95"/>
                <a:gd name="T22" fmla="*/ 21 w 61"/>
                <a:gd name="T23" fmla="*/ 49 h 95"/>
                <a:gd name="T24" fmla="*/ 35 w 61"/>
                <a:gd name="T25" fmla="*/ 40 h 95"/>
                <a:gd name="T26" fmla="*/ 49 w 61"/>
                <a:gd name="T27" fmla="*/ 22 h 95"/>
                <a:gd name="T28" fmla="*/ 28 w 61"/>
                <a:gd name="T29" fmla="*/ 9 h 95"/>
                <a:gd name="T30" fmla="*/ 4 w 61"/>
                <a:gd name="T31" fmla="*/ 11 h 95"/>
                <a:gd name="T32" fmla="*/ 3 w 61"/>
                <a:gd name="T33" fmla="*/ 11 h 95"/>
                <a:gd name="T34" fmla="*/ 1 w 61"/>
                <a:gd name="T35" fmla="*/ 9 h 95"/>
                <a:gd name="T36" fmla="*/ 1 w 61"/>
                <a:gd name="T37" fmla="*/ 4 h 95"/>
                <a:gd name="T38" fmla="*/ 4 w 61"/>
                <a:gd name="T39" fmla="*/ 2 h 95"/>
                <a:gd name="T40" fmla="*/ 28 w 61"/>
                <a:gd name="T41" fmla="*/ 0 h 95"/>
                <a:gd name="T42" fmla="*/ 61 w 61"/>
                <a:gd name="T43" fmla="*/ 22 h 95"/>
                <a:gd name="T44" fmla="*/ 43 w 61"/>
                <a:gd name="T45" fmla="*/ 47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1" h="95">
                  <a:moveTo>
                    <a:pt x="43" y="47"/>
                  </a:moveTo>
                  <a:cubicBezTo>
                    <a:pt x="30" y="55"/>
                    <a:pt x="30" y="55"/>
                    <a:pt x="30" y="55"/>
                  </a:cubicBezTo>
                  <a:cubicBezTo>
                    <a:pt x="15" y="65"/>
                    <a:pt x="11" y="72"/>
                    <a:pt x="11" y="83"/>
                  </a:cubicBezTo>
                  <a:cubicBezTo>
                    <a:pt x="11" y="85"/>
                    <a:pt x="11" y="85"/>
                    <a:pt x="11" y="85"/>
                  </a:cubicBezTo>
                  <a:cubicBezTo>
                    <a:pt x="57" y="85"/>
                    <a:pt x="57" y="85"/>
                    <a:pt x="57" y="85"/>
                  </a:cubicBezTo>
                  <a:cubicBezTo>
                    <a:pt x="59" y="85"/>
                    <a:pt x="60" y="86"/>
                    <a:pt x="60" y="88"/>
                  </a:cubicBezTo>
                  <a:cubicBezTo>
                    <a:pt x="60" y="93"/>
                    <a:pt x="60" y="93"/>
                    <a:pt x="60" y="93"/>
                  </a:cubicBezTo>
                  <a:cubicBezTo>
                    <a:pt x="60" y="95"/>
                    <a:pt x="59" y="95"/>
                    <a:pt x="57" y="95"/>
                  </a:cubicBezTo>
                  <a:cubicBezTo>
                    <a:pt x="3" y="95"/>
                    <a:pt x="3" y="95"/>
                    <a:pt x="3" y="95"/>
                  </a:cubicBezTo>
                  <a:cubicBezTo>
                    <a:pt x="1" y="95"/>
                    <a:pt x="0" y="94"/>
                    <a:pt x="0" y="9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69"/>
                    <a:pt x="6" y="58"/>
                    <a:pt x="21" y="49"/>
                  </a:cubicBezTo>
                  <a:cubicBezTo>
                    <a:pt x="35" y="40"/>
                    <a:pt x="35" y="40"/>
                    <a:pt x="35" y="40"/>
                  </a:cubicBezTo>
                  <a:cubicBezTo>
                    <a:pt x="46" y="33"/>
                    <a:pt x="49" y="30"/>
                    <a:pt x="49" y="22"/>
                  </a:cubicBezTo>
                  <a:cubicBezTo>
                    <a:pt x="49" y="13"/>
                    <a:pt x="43" y="9"/>
                    <a:pt x="28" y="9"/>
                  </a:cubicBezTo>
                  <a:cubicBezTo>
                    <a:pt x="21" y="9"/>
                    <a:pt x="12" y="10"/>
                    <a:pt x="4" y="11"/>
                  </a:cubicBezTo>
                  <a:cubicBezTo>
                    <a:pt x="4" y="11"/>
                    <a:pt x="4" y="11"/>
                    <a:pt x="3" y="11"/>
                  </a:cubicBezTo>
                  <a:cubicBezTo>
                    <a:pt x="2" y="11"/>
                    <a:pt x="1" y="10"/>
                    <a:pt x="1" y="9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3"/>
                    <a:pt x="3" y="2"/>
                    <a:pt x="4" y="2"/>
                  </a:cubicBezTo>
                  <a:cubicBezTo>
                    <a:pt x="11" y="0"/>
                    <a:pt x="20" y="0"/>
                    <a:pt x="28" y="0"/>
                  </a:cubicBezTo>
                  <a:cubicBezTo>
                    <a:pt x="51" y="0"/>
                    <a:pt x="61" y="7"/>
                    <a:pt x="61" y="22"/>
                  </a:cubicBezTo>
                  <a:cubicBezTo>
                    <a:pt x="61" y="33"/>
                    <a:pt x="56" y="39"/>
                    <a:pt x="43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Freeform 255">
              <a:extLst>
                <a:ext uri="{FF2B5EF4-FFF2-40B4-BE49-F238E27FC236}">
                  <a16:creationId xmlns:a16="http://schemas.microsoft.com/office/drawing/2014/main" id="{57AE4BE3-F3F1-406C-B966-79ED4DA14DF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08463" y="-2308225"/>
              <a:ext cx="211137" cy="304800"/>
            </a:xfrm>
            <a:custGeom>
              <a:avLst/>
              <a:gdLst>
                <a:gd name="T0" fmla="*/ 68 w 70"/>
                <a:gd name="T1" fmla="*/ 74 h 100"/>
                <a:gd name="T2" fmla="*/ 56 w 70"/>
                <a:gd name="T3" fmla="*/ 74 h 100"/>
                <a:gd name="T4" fmla="*/ 56 w 70"/>
                <a:gd name="T5" fmla="*/ 98 h 100"/>
                <a:gd name="T6" fmla="*/ 54 w 70"/>
                <a:gd name="T7" fmla="*/ 100 h 100"/>
                <a:gd name="T8" fmla="*/ 46 w 70"/>
                <a:gd name="T9" fmla="*/ 100 h 100"/>
                <a:gd name="T10" fmla="*/ 44 w 70"/>
                <a:gd name="T11" fmla="*/ 98 h 100"/>
                <a:gd name="T12" fmla="*/ 44 w 70"/>
                <a:gd name="T13" fmla="*/ 74 h 100"/>
                <a:gd name="T14" fmla="*/ 5 w 70"/>
                <a:gd name="T15" fmla="*/ 74 h 100"/>
                <a:gd name="T16" fmla="*/ 0 w 70"/>
                <a:gd name="T17" fmla="*/ 68 h 100"/>
                <a:gd name="T18" fmla="*/ 0 w 70"/>
                <a:gd name="T19" fmla="*/ 63 h 100"/>
                <a:gd name="T20" fmla="*/ 1 w 70"/>
                <a:gd name="T21" fmla="*/ 58 h 100"/>
                <a:gd name="T22" fmla="*/ 41 w 70"/>
                <a:gd name="T23" fmla="*/ 2 h 100"/>
                <a:gd name="T24" fmla="*/ 45 w 70"/>
                <a:gd name="T25" fmla="*/ 0 h 100"/>
                <a:gd name="T26" fmla="*/ 52 w 70"/>
                <a:gd name="T27" fmla="*/ 0 h 100"/>
                <a:gd name="T28" fmla="*/ 56 w 70"/>
                <a:gd name="T29" fmla="*/ 3 h 100"/>
                <a:gd name="T30" fmla="*/ 56 w 70"/>
                <a:gd name="T31" fmla="*/ 63 h 100"/>
                <a:gd name="T32" fmla="*/ 68 w 70"/>
                <a:gd name="T33" fmla="*/ 63 h 100"/>
                <a:gd name="T34" fmla="*/ 70 w 70"/>
                <a:gd name="T35" fmla="*/ 66 h 100"/>
                <a:gd name="T36" fmla="*/ 70 w 70"/>
                <a:gd name="T37" fmla="*/ 71 h 100"/>
                <a:gd name="T38" fmla="*/ 68 w 70"/>
                <a:gd name="T39" fmla="*/ 74 h 100"/>
                <a:gd name="T40" fmla="*/ 44 w 70"/>
                <a:gd name="T41" fmla="*/ 17 h 100"/>
                <a:gd name="T42" fmla="*/ 43 w 70"/>
                <a:gd name="T43" fmla="*/ 17 h 100"/>
                <a:gd name="T44" fmla="*/ 43 w 70"/>
                <a:gd name="T45" fmla="*/ 17 h 100"/>
                <a:gd name="T46" fmla="*/ 42 w 70"/>
                <a:gd name="T47" fmla="*/ 17 h 100"/>
                <a:gd name="T48" fmla="*/ 11 w 70"/>
                <a:gd name="T49" fmla="*/ 61 h 100"/>
                <a:gd name="T50" fmla="*/ 11 w 70"/>
                <a:gd name="T51" fmla="*/ 63 h 100"/>
                <a:gd name="T52" fmla="*/ 12 w 70"/>
                <a:gd name="T53" fmla="*/ 63 h 100"/>
                <a:gd name="T54" fmla="*/ 44 w 70"/>
                <a:gd name="T55" fmla="*/ 63 h 100"/>
                <a:gd name="T56" fmla="*/ 44 w 70"/>
                <a:gd name="T57" fmla="*/ 17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0" h="100">
                  <a:moveTo>
                    <a:pt x="68" y="74"/>
                  </a:moveTo>
                  <a:cubicBezTo>
                    <a:pt x="56" y="74"/>
                    <a:pt x="56" y="74"/>
                    <a:pt x="56" y="74"/>
                  </a:cubicBezTo>
                  <a:cubicBezTo>
                    <a:pt x="56" y="98"/>
                    <a:pt x="56" y="98"/>
                    <a:pt x="56" y="98"/>
                  </a:cubicBezTo>
                  <a:cubicBezTo>
                    <a:pt x="56" y="99"/>
                    <a:pt x="55" y="100"/>
                    <a:pt x="54" y="100"/>
                  </a:cubicBezTo>
                  <a:cubicBezTo>
                    <a:pt x="46" y="100"/>
                    <a:pt x="46" y="100"/>
                    <a:pt x="46" y="100"/>
                  </a:cubicBezTo>
                  <a:cubicBezTo>
                    <a:pt x="44" y="100"/>
                    <a:pt x="44" y="99"/>
                    <a:pt x="44" y="98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5" y="74"/>
                    <a:pt x="5" y="74"/>
                    <a:pt x="5" y="74"/>
                  </a:cubicBezTo>
                  <a:cubicBezTo>
                    <a:pt x="1" y="74"/>
                    <a:pt x="0" y="72"/>
                    <a:pt x="0" y="68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1"/>
                    <a:pt x="0" y="60"/>
                    <a:pt x="1" y="58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41" y="1"/>
                    <a:pt x="42" y="0"/>
                    <a:pt x="45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5" y="0"/>
                    <a:pt x="56" y="1"/>
                    <a:pt x="56" y="3"/>
                  </a:cubicBezTo>
                  <a:cubicBezTo>
                    <a:pt x="56" y="63"/>
                    <a:pt x="56" y="63"/>
                    <a:pt x="56" y="63"/>
                  </a:cubicBezTo>
                  <a:cubicBezTo>
                    <a:pt x="68" y="63"/>
                    <a:pt x="68" y="63"/>
                    <a:pt x="68" y="63"/>
                  </a:cubicBezTo>
                  <a:cubicBezTo>
                    <a:pt x="69" y="63"/>
                    <a:pt x="70" y="64"/>
                    <a:pt x="70" y="66"/>
                  </a:cubicBezTo>
                  <a:cubicBezTo>
                    <a:pt x="70" y="71"/>
                    <a:pt x="70" y="71"/>
                    <a:pt x="70" y="71"/>
                  </a:cubicBezTo>
                  <a:cubicBezTo>
                    <a:pt x="70" y="73"/>
                    <a:pt x="69" y="74"/>
                    <a:pt x="68" y="74"/>
                  </a:cubicBezTo>
                  <a:close/>
                  <a:moveTo>
                    <a:pt x="44" y="17"/>
                  </a:moveTo>
                  <a:cubicBezTo>
                    <a:pt x="44" y="17"/>
                    <a:pt x="44" y="17"/>
                    <a:pt x="43" y="17"/>
                  </a:cubicBezTo>
                  <a:cubicBezTo>
                    <a:pt x="43" y="17"/>
                    <a:pt x="43" y="17"/>
                    <a:pt x="43" y="17"/>
                  </a:cubicBezTo>
                  <a:cubicBezTo>
                    <a:pt x="43" y="17"/>
                    <a:pt x="42" y="17"/>
                    <a:pt x="42" y="17"/>
                  </a:cubicBezTo>
                  <a:cubicBezTo>
                    <a:pt x="11" y="61"/>
                    <a:pt x="11" y="61"/>
                    <a:pt x="11" y="61"/>
                  </a:cubicBezTo>
                  <a:cubicBezTo>
                    <a:pt x="11" y="62"/>
                    <a:pt x="11" y="62"/>
                    <a:pt x="11" y="63"/>
                  </a:cubicBezTo>
                  <a:cubicBezTo>
                    <a:pt x="11" y="63"/>
                    <a:pt x="11" y="63"/>
                    <a:pt x="12" y="63"/>
                  </a:cubicBezTo>
                  <a:cubicBezTo>
                    <a:pt x="44" y="63"/>
                    <a:pt x="44" y="63"/>
                    <a:pt x="44" y="63"/>
                  </a:cubicBezTo>
                  <a:lnTo>
                    <a:pt x="44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" name="Freeform 256">
              <a:extLst>
                <a:ext uri="{FF2B5EF4-FFF2-40B4-BE49-F238E27FC236}">
                  <a16:creationId xmlns:a16="http://schemas.microsoft.com/office/drawing/2014/main" id="{95194608-4FB4-43F9-9488-8616552608DD}"/>
                </a:ext>
              </a:extLst>
            </p:cNvPr>
            <p:cNvSpPr>
              <a:spLocks/>
            </p:cNvSpPr>
            <p:nvPr/>
          </p:nvSpPr>
          <p:spPr bwMode="auto">
            <a:xfrm>
              <a:off x="4645025" y="-2374900"/>
              <a:ext cx="34925" cy="292100"/>
            </a:xfrm>
            <a:custGeom>
              <a:avLst/>
              <a:gdLst>
                <a:gd name="T0" fmla="*/ 11 w 12"/>
                <a:gd name="T1" fmla="*/ 95 h 96"/>
                <a:gd name="T2" fmla="*/ 10 w 12"/>
                <a:gd name="T3" fmla="*/ 96 h 96"/>
                <a:gd name="T4" fmla="*/ 3 w 12"/>
                <a:gd name="T5" fmla="*/ 96 h 96"/>
                <a:gd name="T6" fmla="*/ 1 w 12"/>
                <a:gd name="T7" fmla="*/ 95 h 96"/>
                <a:gd name="T8" fmla="*/ 0 w 12"/>
                <a:gd name="T9" fmla="*/ 93 h 96"/>
                <a:gd name="T10" fmla="*/ 0 w 12"/>
                <a:gd name="T11" fmla="*/ 2 h 96"/>
                <a:gd name="T12" fmla="*/ 1 w 12"/>
                <a:gd name="T13" fmla="*/ 1 h 96"/>
                <a:gd name="T14" fmla="*/ 3 w 12"/>
                <a:gd name="T15" fmla="*/ 0 h 96"/>
                <a:gd name="T16" fmla="*/ 10 w 12"/>
                <a:gd name="T17" fmla="*/ 0 h 96"/>
                <a:gd name="T18" fmla="*/ 11 w 12"/>
                <a:gd name="T19" fmla="*/ 1 h 96"/>
                <a:gd name="T20" fmla="*/ 12 w 12"/>
                <a:gd name="T21" fmla="*/ 2 h 96"/>
                <a:gd name="T22" fmla="*/ 12 w 12"/>
                <a:gd name="T23" fmla="*/ 93 h 96"/>
                <a:gd name="T24" fmla="*/ 11 w 12"/>
                <a:gd name="T25" fmla="*/ 9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" h="96">
                  <a:moveTo>
                    <a:pt x="11" y="95"/>
                  </a:moveTo>
                  <a:cubicBezTo>
                    <a:pt x="11" y="95"/>
                    <a:pt x="10" y="96"/>
                    <a:pt x="10" y="96"/>
                  </a:cubicBezTo>
                  <a:cubicBezTo>
                    <a:pt x="3" y="96"/>
                    <a:pt x="3" y="96"/>
                    <a:pt x="3" y="96"/>
                  </a:cubicBezTo>
                  <a:cubicBezTo>
                    <a:pt x="2" y="96"/>
                    <a:pt x="1" y="95"/>
                    <a:pt x="1" y="95"/>
                  </a:cubicBezTo>
                  <a:cubicBezTo>
                    <a:pt x="0" y="94"/>
                    <a:pt x="0" y="94"/>
                    <a:pt x="0" y="9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1" y="0"/>
                    <a:pt x="11" y="1"/>
                  </a:cubicBezTo>
                  <a:cubicBezTo>
                    <a:pt x="12" y="1"/>
                    <a:pt x="12" y="2"/>
                    <a:pt x="12" y="2"/>
                  </a:cubicBezTo>
                  <a:cubicBezTo>
                    <a:pt x="12" y="93"/>
                    <a:pt x="12" y="93"/>
                    <a:pt x="12" y="93"/>
                  </a:cubicBezTo>
                  <a:cubicBezTo>
                    <a:pt x="12" y="94"/>
                    <a:pt x="12" y="94"/>
                    <a:pt x="11" y="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Freeform 257">
              <a:extLst>
                <a:ext uri="{FF2B5EF4-FFF2-40B4-BE49-F238E27FC236}">
                  <a16:creationId xmlns:a16="http://schemas.microsoft.com/office/drawing/2014/main" id="{8C9375EB-E1ED-461B-AC2A-ECB2D9B850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43450" y="-2378075"/>
              <a:ext cx="36512" cy="295275"/>
            </a:xfrm>
            <a:custGeom>
              <a:avLst/>
              <a:gdLst>
                <a:gd name="T0" fmla="*/ 11 w 12"/>
                <a:gd name="T1" fmla="*/ 15 h 97"/>
                <a:gd name="T2" fmla="*/ 9 w 12"/>
                <a:gd name="T3" fmla="*/ 15 h 97"/>
                <a:gd name="T4" fmla="*/ 3 w 12"/>
                <a:gd name="T5" fmla="*/ 15 h 97"/>
                <a:gd name="T6" fmla="*/ 1 w 12"/>
                <a:gd name="T7" fmla="*/ 15 h 97"/>
                <a:gd name="T8" fmla="*/ 0 w 12"/>
                <a:gd name="T9" fmla="*/ 13 h 97"/>
                <a:gd name="T10" fmla="*/ 0 w 12"/>
                <a:gd name="T11" fmla="*/ 3 h 97"/>
                <a:gd name="T12" fmla="*/ 1 w 12"/>
                <a:gd name="T13" fmla="*/ 1 h 97"/>
                <a:gd name="T14" fmla="*/ 3 w 12"/>
                <a:gd name="T15" fmla="*/ 0 h 97"/>
                <a:gd name="T16" fmla="*/ 9 w 12"/>
                <a:gd name="T17" fmla="*/ 0 h 97"/>
                <a:gd name="T18" fmla="*/ 11 w 12"/>
                <a:gd name="T19" fmla="*/ 1 h 97"/>
                <a:gd name="T20" fmla="*/ 12 w 12"/>
                <a:gd name="T21" fmla="*/ 3 h 97"/>
                <a:gd name="T22" fmla="*/ 12 w 12"/>
                <a:gd name="T23" fmla="*/ 13 h 97"/>
                <a:gd name="T24" fmla="*/ 11 w 12"/>
                <a:gd name="T25" fmla="*/ 15 h 97"/>
                <a:gd name="T26" fmla="*/ 11 w 12"/>
                <a:gd name="T27" fmla="*/ 96 h 97"/>
                <a:gd name="T28" fmla="*/ 9 w 12"/>
                <a:gd name="T29" fmla="*/ 97 h 97"/>
                <a:gd name="T30" fmla="*/ 3 w 12"/>
                <a:gd name="T31" fmla="*/ 97 h 97"/>
                <a:gd name="T32" fmla="*/ 1 w 12"/>
                <a:gd name="T33" fmla="*/ 96 h 97"/>
                <a:gd name="T34" fmla="*/ 0 w 12"/>
                <a:gd name="T35" fmla="*/ 94 h 97"/>
                <a:gd name="T36" fmla="*/ 0 w 12"/>
                <a:gd name="T37" fmla="*/ 29 h 97"/>
                <a:gd name="T38" fmla="*/ 1 w 12"/>
                <a:gd name="T39" fmla="*/ 27 h 97"/>
                <a:gd name="T40" fmla="*/ 3 w 12"/>
                <a:gd name="T41" fmla="*/ 27 h 97"/>
                <a:gd name="T42" fmla="*/ 9 w 12"/>
                <a:gd name="T43" fmla="*/ 27 h 97"/>
                <a:gd name="T44" fmla="*/ 11 w 12"/>
                <a:gd name="T45" fmla="*/ 27 h 97"/>
                <a:gd name="T46" fmla="*/ 12 w 12"/>
                <a:gd name="T47" fmla="*/ 29 h 97"/>
                <a:gd name="T48" fmla="*/ 12 w 12"/>
                <a:gd name="T49" fmla="*/ 94 h 97"/>
                <a:gd name="T50" fmla="*/ 11 w 12"/>
                <a:gd name="T51" fmla="*/ 96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2" h="97">
                  <a:moveTo>
                    <a:pt x="11" y="15"/>
                  </a:moveTo>
                  <a:cubicBezTo>
                    <a:pt x="11" y="15"/>
                    <a:pt x="10" y="15"/>
                    <a:pt x="9" y="15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2" y="15"/>
                    <a:pt x="1" y="15"/>
                    <a:pt x="1" y="15"/>
                  </a:cubicBezTo>
                  <a:cubicBezTo>
                    <a:pt x="0" y="14"/>
                    <a:pt x="0" y="14"/>
                    <a:pt x="0" y="1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1" y="0"/>
                    <a:pt x="11" y="1"/>
                  </a:cubicBezTo>
                  <a:cubicBezTo>
                    <a:pt x="12" y="1"/>
                    <a:pt x="12" y="2"/>
                    <a:pt x="12" y="3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12" y="14"/>
                    <a:pt x="12" y="14"/>
                    <a:pt x="11" y="15"/>
                  </a:cubicBezTo>
                  <a:close/>
                  <a:moveTo>
                    <a:pt x="11" y="96"/>
                  </a:moveTo>
                  <a:cubicBezTo>
                    <a:pt x="10" y="96"/>
                    <a:pt x="10" y="97"/>
                    <a:pt x="9" y="97"/>
                  </a:cubicBezTo>
                  <a:cubicBezTo>
                    <a:pt x="3" y="97"/>
                    <a:pt x="3" y="97"/>
                    <a:pt x="3" y="97"/>
                  </a:cubicBezTo>
                  <a:cubicBezTo>
                    <a:pt x="2" y="97"/>
                    <a:pt x="1" y="96"/>
                    <a:pt x="1" y="96"/>
                  </a:cubicBezTo>
                  <a:cubicBezTo>
                    <a:pt x="0" y="95"/>
                    <a:pt x="0" y="95"/>
                    <a:pt x="0" y="94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8"/>
                    <a:pt x="0" y="28"/>
                    <a:pt x="1" y="27"/>
                  </a:cubicBezTo>
                  <a:cubicBezTo>
                    <a:pt x="1" y="27"/>
                    <a:pt x="2" y="27"/>
                    <a:pt x="3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10" y="27"/>
                    <a:pt x="10" y="27"/>
                    <a:pt x="11" y="27"/>
                  </a:cubicBezTo>
                  <a:cubicBezTo>
                    <a:pt x="11" y="28"/>
                    <a:pt x="12" y="28"/>
                    <a:pt x="12" y="29"/>
                  </a:cubicBezTo>
                  <a:cubicBezTo>
                    <a:pt x="12" y="94"/>
                    <a:pt x="12" y="94"/>
                    <a:pt x="12" y="94"/>
                  </a:cubicBezTo>
                  <a:cubicBezTo>
                    <a:pt x="12" y="95"/>
                    <a:pt x="11" y="95"/>
                    <a:pt x="11" y="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" name="Freeform 258">
              <a:extLst>
                <a:ext uri="{FF2B5EF4-FFF2-40B4-BE49-F238E27FC236}">
                  <a16:creationId xmlns:a16="http://schemas.microsoft.com/office/drawing/2014/main" id="{3053A9B4-E757-4B0D-8721-A291D9A713D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30763" y="-2374900"/>
              <a:ext cx="171450" cy="295275"/>
            </a:xfrm>
            <a:custGeom>
              <a:avLst/>
              <a:gdLst>
                <a:gd name="T0" fmla="*/ 56 w 57"/>
                <a:gd name="T1" fmla="*/ 93 h 97"/>
                <a:gd name="T2" fmla="*/ 54 w 57"/>
                <a:gd name="T3" fmla="*/ 94 h 97"/>
                <a:gd name="T4" fmla="*/ 41 w 57"/>
                <a:gd name="T5" fmla="*/ 96 h 97"/>
                <a:gd name="T6" fmla="*/ 29 w 57"/>
                <a:gd name="T7" fmla="*/ 97 h 97"/>
                <a:gd name="T8" fmla="*/ 16 w 57"/>
                <a:gd name="T9" fmla="*/ 94 h 97"/>
                <a:gd name="T10" fmla="*/ 7 w 57"/>
                <a:gd name="T11" fmla="*/ 88 h 97"/>
                <a:gd name="T12" fmla="*/ 2 w 57"/>
                <a:gd name="T13" fmla="*/ 78 h 97"/>
                <a:gd name="T14" fmla="*/ 0 w 57"/>
                <a:gd name="T15" fmla="*/ 65 h 97"/>
                <a:gd name="T16" fmla="*/ 0 w 57"/>
                <a:gd name="T17" fmla="*/ 56 h 97"/>
                <a:gd name="T18" fmla="*/ 7 w 57"/>
                <a:gd name="T19" fmla="*/ 33 h 97"/>
                <a:gd name="T20" fmla="*/ 29 w 57"/>
                <a:gd name="T21" fmla="*/ 25 h 97"/>
                <a:gd name="T22" fmla="*/ 37 w 57"/>
                <a:gd name="T23" fmla="*/ 25 h 97"/>
                <a:gd name="T24" fmla="*/ 45 w 57"/>
                <a:gd name="T25" fmla="*/ 26 h 97"/>
                <a:gd name="T26" fmla="*/ 45 w 57"/>
                <a:gd name="T27" fmla="*/ 2 h 97"/>
                <a:gd name="T28" fmla="*/ 46 w 57"/>
                <a:gd name="T29" fmla="*/ 1 h 97"/>
                <a:gd name="T30" fmla="*/ 47 w 57"/>
                <a:gd name="T31" fmla="*/ 0 h 97"/>
                <a:gd name="T32" fmla="*/ 54 w 57"/>
                <a:gd name="T33" fmla="*/ 0 h 97"/>
                <a:gd name="T34" fmla="*/ 56 w 57"/>
                <a:gd name="T35" fmla="*/ 1 h 97"/>
                <a:gd name="T36" fmla="*/ 57 w 57"/>
                <a:gd name="T37" fmla="*/ 2 h 97"/>
                <a:gd name="T38" fmla="*/ 57 w 57"/>
                <a:gd name="T39" fmla="*/ 91 h 97"/>
                <a:gd name="T40" fmla="*/ 56 w 57"/>
                <a:gd name="T41" fmla="*/ 93 h 97"/>
                <a:gd name="T42" fmla="*/ 45 w 57"/>
                <a:gd name="T43" fmla="*/ 35 h 97"/>
                <a:gd name="T44" fmla="*/ 37 w 57"/>
                <a:gd name="T45" fmla="*/ 35 h 97"/>
                <a:gd name="T46" fmla="*/ 29 w 57"/>
                <a:gd name="T47" fmla="*/ 35 h 97"/>
                <a:gd name="T48" fmla="*/ 16 w 57"/>
                <a:gd name="T49" fmla="*/ 40 h 97"/>
                <a:gd name="T50" fmla="*/ 12 w 57"/>
                <a:gd name="T51" fmla="*/ 56 h 97"/>
                <a:gd name="T52" fmla="*/ 12 w 57"/>
                <a:gd name="T53" fmla="*/ 65 h 97"/>
                <a:gd name="T54" fmla="*/ 16 w 57"/>
                <a:gd name="T55" fmla="*/ 81 h 97"/>
                <a:gd name="T56" fmla="*/ 29 w 57"/>
                <a:gd name="T57" fmla="*/ 87 h 97"/>
                <a:gd name="T58" fmla="*/ 37 w 57"/>
                <a:gd name="T59" fmla="*/ 86 h 97"/>
                <a:gd name="T60" fmla="*/ 45 w 57"/>
                <a:gd name="T61" fmla="*/ 86 h 97"/>
                <a:gd name="T62" fmla="*/ 45 w 57"/>
                <a:gd name="T63" fmla="*/ 35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7" h="97">
                  <a:moveTo>
                    <a:pt x="56" y="93"/>
                  </a:moveTo>
                  <a:cubicBezTo>
                    <a:pt x="56" y="94"/>
                    <a:pt x="55" y="94"/>
                    <a:pt x="54" y="94"/>
                  </a:cubicBezTo>
                  <a:cubicBezTo>
                    <a:pt x="50" y="95"/>
                    <a:pt x="46" y="96"/>
                    <a:pt x="41" y="96"/>
                  </a:cubicBezTo>
                  <a:cubicBezTo>
                    <a:pt x="37" y="96"/>
                    <a:pt x="33" y="97"/>
                    <a:pt x="29" y="97"/>
                  </a:cubicBezTo>
                  <a:cubicBezTo>
                    <a:pt x="24" y="97"/>
                    <a:pt x="20" y="96"/>
                    <a:pt x="16" y="94"/>
                  </a:cubicBezTo>
                  <a:cubicBezTo>
                    <a:pt x="13" y="93"/>
                    <a:pt x="10" y="91"/>
                    <a:pt x="7" y="88"/>
                  </a:cubicBezTo>
                  <a:cubicBezTo>
                    <a:pt x="5" y="85"/>
                    <a:pt x="3" y="82"/>
                    <a:pt x="2" y="78"/>
                  </a:cubicBezTo>
                  <a:cubicBezTo>
                    <a:pt x="1" y="74"/>
                    <a:pt x="0" y="70"/>
                    <a:pt x="0" y="65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46"/>
                    <a:pt x="3" y="38"/>
                    <a:pt x="7" y="33"/>
                  </a:cubicBezTo>
                  <a:cubicBezTo>
                    <a:pt x="12" y="27"/>
                    <a:pt x="19" y="25"/>
                    <a:pt x="29" y="25"/>
                  </a:cubicBezTo>
                  <a:cubicBezTo>
                    <a:pt x="31" y="25"/>
                    <a:pt x="34" y="25"/>
                    <a:pt x="37" y="25"/>
                  </a:cubicBezTo>
                  <a:cubicBezTo>
                    <a:pt x="40" y="25"/>
                    <a:pt x="42" y="26"/>
                    <a:pt x="45" y="26"/>
                  </a:cubicBezTo>
                  <a:cubicBezTo>
                    <a:pt x="45" y="2"/>
                    <a:pt x="45" y="2"/>
                    <a:pt x="45" y="2"/>
                  </a:cubicBezTo>
                  <a:cubicBezTo>
                    <a:pt x="45" y="2"/>
                    <a:pt x="45" y="1"/>
                    <a:pt x="46" y="1"/>
                  </a:cubicBezTo>
                  <a:cubicBezTo>
                    <a:pt x="46" y="0"/>
                    <a:pt x="47" y="0"/>
                    <a:pt x="47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5" y="0"/>
                    <a:pt x="56" y="0"/>
                    <a:pt x="56" y="1"/>
                  </a:cubicBezTo>
                  <a:cubicBezTo>
                    <a:pt x="56" y="1"/>
                    <a:pt x="57" y="2"/>
                    <a:pt x="57" y="2"/>
                  </a:cubicBezTo>
                  <a:cubicBezTo>
                    <a:pt x="57" y="91"/>
                    <a:pt x="57" y="91"/>
                    <a:pt x="57" y="91"/>
                  </a:cubicBezTo>
                  <a:cubicBezTo>
                    <a:pt x="57" y="92"/>
                    <a:pt x="57" y="93"/>
                    <a:pt x="56" y="93"/>
                  </a:cubicBezTo>
                  <a:close/>
                  <a:moveTo>
                    <a:pt x="45" y="35"/>
                  </a:moveTo>
                  <a:cubicBezTo>
                    <a:pt x="43" y="35"/>
                    <a:pt x="40" y="35"/>
                    <a:pt x="37" y="35"/>
                  </a:cubicBezTo>
                  <a:cubicBezTo>
                    <a:pt x="34" y="35"/>
                    <a:pt x="31" y="35"/>
                    <a:pt x="29" y="35"/>
                  </a:cubicBezTo>
                  <a:cubicBezTo>
                    <a:pt x="23" y="35"/>
                    <a:pt x="18" y="36"/>
                    <a:pt x="16" y="40"/>
                  </a:cubicBezTo>
                  <a:cubicBezTo>
                    <a:pt x="13" y="44"/>
                    <a:pt x="12" y="49"/>
                    <a:pt x="12" y="56"/>
                  </a:cubicBezTo>
                  <a:cubicBezTo>
                    <a:pt x="12" y="65"/>
                    <a:pt x="12" y="65"/>
                    <a:pt x="12" y="65"/>
                  </a:cubicBezTo>
                  <a:cubicBezTo>
                    <a:pt x="12" y="72"/>
                    <a:pt x="13" y="77"/>
                    <a:pt x="16" y="81"/>
                  </a:cubicBezTo>
                  <a:cubicBezTo>
                    <a:pt x="18" y="85"/>
                    <a:pt x="23" y="87"/>
                    <a:pt x="29" y="87"/>
                  </a:cubicBezTo>
                  <a:cubicBezTo>
                    <a:pt x="32" y="87"/>
                    <a:pt x="34" y="87"/>
                    <a:pt x="37" y="86"/>
                  </a:cubicBezTo>
                  <a:cubicBezTo>
                    <a:pt x="40" y="86"/>
                    <a:pt x="43" y="86"/>
                    <a:pt x="45" y="86"/>
                  </a:cubicBezTo>
                  <a:lnTo>
                    <a:pt x="45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" name="Freeform 259">
              <a:extLst>
                <a:ext uri="{FF2B5EF4-FFF2-40B4-BE49-F238E27FC236}">
                  <a16:creationId xmlns:a16="http://schemas.microsoft.com/office/drawing/2014/main" id="{AB57744B-1BC2-4D8C-92C6-F9D0C7C6E9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46663" y="-2298700"/>
              <a:ext cx="180975" cy="219075"/>
            </a:xfrm>
            <a:custGeom>
              <a:avLst/>
              <a:gdLst>
                <a:gd name="T0" fmla="*/ 57 w 60"/>
                <a:gd name="T1" fmla="*/ 39 h 72"/>
                <a:gd name="T2" fmla="*/ 12 w 60"/>
                <a:gd name="T3" fmla="*/ 39 h 72"/>
                <a:gd name="T4" fmla="*/ 12 w 60"/>
                <a:gd name="T5" fmla="*/ 41 h 72"/>
                <a:gd name="T6" fmla="*/ 17 w 60"/>
                <a:gd name="T7" fmla="*/ 57 h 72"/>
                <a:gd name="T8" fmla="*/ 31 w 60"/>
                <a:gd name="T9" fmla="*/ 62 h 72"/>
                <a:gd name="T10" fmla="*/ 43 w 60"/>
                <a:gd name="T11" fmla="*/ 61 h 72"/>
                <a:gd name="T12" fmla="*/ 55 w 60"/>
                <a:gd name="T13" fmla="*/ 60 h 72"/>
                <a:gd name="T14" fmla="*/ 55 w 60"/>
                <a:gd name="T15" fmla="*/ 60 h 72"/>
                <a:gd name="T16" fmla="*/ 57 w 60"/>
                <a:gd name="T17" fmla="*/ 61 h 72"/>
                <a:gd name="T18" fmla="*/ 57 w 60"/>
                <a:gd name="T19" fmla="*/ 62 h 72"/>
                <a:gd name="T20" fmla="*/ 57 w 60"/>
                <a:gd name="T21" fmla="*/ 66 h 72"/>
                <a:gd name="T22" fmla="*/ 57 w 60"/>
                <a:gd name="T23" fmla="*/ 68 h 72"/>
                <a:gd name="T24" fmla="*/ 55 w 60"/>
                <a:gd name="T25" fmla="*/ 69 h 72"/>
                <a:gd name="T26" fmla="*/ 43 w 60"/>
                <a:gd name="T27" fmla="*/ 71 h 72"/>
                <a:gd name="T28" fmla="*/ 31 w 60"/>
                <a:gd name="T29" fmla="*/ 72 h 72"/>
                <a:gd name="T30" fmla="*/ 20 w 60"/>
                <a:gd name="T31" fmla="*/ 70 h 72"/>
                <a:gd name="T32" fmla="*/ 10 w 60"/>
                <a:gd name="T33" fmla="*/ 65 h 72"/>
                <a:gd name="T34" fmla="*/ 3 w 60"/>
                <a:gd name="T35" fmla="*/ 56 h 72"/>
                <a:gd name="T36" fmla="*/ 0 w 60"/>
                <a:gd name="T37" fmla="*/ 41 h 72"/>
                <a:gd name="T38" fmla="*/ 0 w 60"/>
                <a:gd name="T39" fmla="*/ 29 h 72"/>
                <a:gd name="T40" fmla="*/ 8 w 60"/>
                <a:gd name="T41" fmla="*/ 8 h 72"/>
                <a:gd name="T42" fmla="*/ 30 w 60"/>
                <a:gd name="T43" fmla="*/ 0 h 72"/>
                <a:gd name="T44" fmla="*/ 43 w 60"/>
                <a:gd name="T45" fmla="*/ 2 h 72"/>
                <a:gd name="T46" fmla="*/ 52 w 60"/>
                <a:gd name="T47" fmla="*/ 8 h 72"/>
                <a:gd name="T48" fmla="*/ 58 w 60"/>
                <a:gd name="T49" fmla="*/ 17 h 72"/>
                <a:gd name="T50" fmla="*/ 60 w 60"/>
                <a:gd name="T51" fmla="*/ 29 h 72"/>
                <a:gd name="T52" fmla="*/ 60 w 60"/>
                <a:gd name="T53" fmla="*/ 36 h 72"/>
                <a:gd name="T54" fmla="*/ 57 w 60"/>
                <a:gd name="T55" fmla="*/ 39 h 72"/>
                <a:gd name="T56" fmla="*/ 48 w 60"/>
                <a:gd name="T57" fmla="*/ 29 h 72"/>
                <a:gd name="T58" fmla="*/ 43 w 60"/>
                <a:gd name="T59" fmla="*/ 14 h 72"/>
                <a:gd name="T60" fmla="*/ 30 w 60"/>
                <a:gd name="T61" fmla="*/ 10 h 72"/>
                <a:gd name="T62" fmla="*/ 17 w 60"/>
                <a:gd name="T63" fmla="*/ 14 h 72"/>
                <a:gd name="T64" fmla="*/ 12 w 60"/>
                <a:gd name="T65" fmla="*/ 29 h 72"/>
                <a:gd name="T66" fmla="*/ 12 w 60"/>
                <a:gd name="T67" fmla="*/ 31 h 72"/>
                <a:gd name="T68" fmla="*/ 48 w 60"/>
                <a:gd name="T69" fmla="*/ 31 h 72"/>
                <a:gd name="T70" fmla="*/ 48 w 60"/>
                <a:gd name="T71" fmla="*/ 2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0" h="72">
                  <a:moveTo>
                    <a:pt x="57" y="39"/>
                  </a:moveTo>
                  <a:cubicBezTo>
                    <a:pt x="12" y="39"/>
                    <a:pt x="12" y="39"/>
                    <a:pt x="12" y="39"/>
                  </a:cubicBezTo>
                  <a:cubicBezTo>
                    <a:pt x="12" y="41"/>
                    <a:pt x="12" y="41"/>
                    <a:pt x="12" y="41"/>
                  </a:cubicBezTo>
                  <a:cubicBezTo>
                    <a:pt x="12" y="49"/>
                    <a:pt x="14" y="54"/>
                    <a:pt x="17" y="57"/>
                  </a:cubicBezTo>
                  <a:cubicBezTo>
                    <a:pt x="20" y="60"/>
                    <a:pt x="25" y="62"/>
                    <a:pt x="31" y="62"/>
                  </a:cubicBezTo>
                  <a:cubicBezTo>
                    <a:pt x="35" y="62"/>
                    <a:pt x="39" y="62"/>
                    <a:pt x="43" y="61"/>
                  </a:cubicBezTo>
                  <a:cubicBezTo>
                    <a:pt x="48" y="61"/>
                    <a:pt x="51" y="61"/>
                    <a:pt x="55" y="60"/>
                  </a:cubicBezTo>
                  <a:cubicBezTo>
                    <a:pt x="55" y="60"/>
                    <a:pt x="55" y="60"/>
                    <a:pt x="55" y="60"/>
                  </a:cubicBezTo>
                  <a:cubicBezTo>
                    <a:pt x="56" y="60"/>
                    <a:pt x="56" y="60"/>
                    <a:pt x="57" y="61"/>
                  </a:cubicBezTo>
                  <a:cubicBezTo>
                    <a:pt x="57" y="61"/>
                    <a:pt x="57" y="61"/>
                    <a:pt x="57" y="62"/>
                  </a:cubicBezTo>
                  <a:cubicBezTo>
                    <a:pt x="57" y="66"/>
                    <a:pt x="57" y="66"/>
                    <a:pt x="57" y="66"/>
                  </a:cubicBezTo>
                  <a:cubicBezTo>
                    <a:pt x="57" y="67"/>
                    <a:pt x="57" y="68"/>
                    <a:pt x="57" y="68"/>
                  </a:cubicBezTo>
                  <a:cubicBezTo>
                    <a:pt x="56" y="69"/>
                    <a:pt x="56" y="69"/>
                    <a:pt x="55" y="69"/>
                  </a:cubicBezTo>
                  <a:cubicBezTo>
                    <a:pt x="51" y="70"/>
                    <a:pt x="47" y="71"/>
                    <a:pt x="43" y="71"/>
                  </a:cubicBezTo>
                  <a:cubicBezTo>
                    <a:pt x="39" y="71"/>
                    <a:pt x="35" y="72"/>
                    <a:pt x="31" y="72"/>
                  </a:cubicBezTo>
                  <a:cubicBezTo>
                    <a:pt x="27" y="72"/>
                    <a:pt x="23" y="71"/>
                    <a:pt x="20" y="70"/>
                  </a:cubicBezTo>
                  <a:cubicBezTo>
                    <a:pt x="16" y="69"/>
                    <a:pt x="13" y="67"/>
                    <a:pt x="10" y="65"/>
                  </a:cubicBezTo>
                  <a:cubicBezTo>
                    <a:pt x="7" y="63"/>
                    <a:pt x="5" y="60"/>
                    <a:pt x="3" y="56"/>
                  </a:cubicBezTo>
                  <a:cubicBezTo>
                    <a:pt x="1" y="52"/>
                    <a:pt x="0" y="47"/>
                    <a:pt x="0" y="41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0"/>
                    <a:pt x="3" y="13"/>
                    <a:pt x="8" y="8"/>
                  </a:cubicBezTo>
                  <a:cubicBezTo>
                    <a:pt x="13" y="2"/>
                    <a:pt x="20" y="0"/>
                    <a:pt x="30" y="0"/>
                  </a:cubicBezTo>
                  <a:cubicBezTo>
                    <a:pt x="35" y="0"/>
                    <a:pt x="39" y="0"/>
                    <a:pt x="43" y="2"/>
                  </a:cubicBezTo>
                  <a:cubicBezTo>
                    <a:pt x="47" y="3"/>
                    <a:pt x="50" y="5"/>
                    <a:pt x="52" y="8"/>
                  </a:cubicBezTo>
                  <a:cubicBezTo>
                    <a:pt x="55" y="10"/>
                    <a:pt x="56" y="14"/>
                    <a:pt x="58" y="17"/>
                  </a:cubicBezTo>
                  <a:cubicBezTo>
                    <a:pt x="59" y="21"/>
                    <a:pt x="60" y="25"/>
                    <a:pt x="60" y="29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60" y="38"/>
                    <a:pt x="59" y="39"/>
                    <a:pt x="57" y="39"/>
                  </a:cubicBezTo>
                  <a:close/>
                  <a:moveTo>
                    <a:pt x="48" y="29"/>
                  </a:moveTo>
                  <a:cubicBezTo>
                    <a:pt x="48" y="22"/>
                    <a:pt x="46" y="17"/>
                    <a:pt x="43" y="14"/>
                  </a:cubicBezTo>
                  <a:cubicBezTo>
                    <a:pt x="40" y="11"/>
                    <a:pt x="36" y="10"/>
                    <a:pt x="30" y="10"/>
                  </a:cubicBezTo>
                  <a:cubicBezTo>
                    <a:pt x="24" y="10"/>
                    <a:pt x="20" y="11"/>
                    <a:pt x="17" y="14"/>
                  </a:cubicBezTo>
                  <a:cubicBezTo>
                    <a:pt x="14" y="18"/>
                    <a:pt x="12" y="23"/>
                    <a:pt x="12" y="29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48" y="31"/>
                    <a:pt x="48" y="31"/>
                    <a:pt x="48" y="31"/>
                  </a:cubicBezTo>
                  <a:lnTo>
                    <a:pt x="48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" name="Freeform 260">
              <a:extLst>
                <a:ext uri="{FF2B5EF4-FFF2-40B4-BE49-F238E27FC236}">
                  <a16:creationId xmlns:a16="http://schemas.microsoft.com/office/drawing/2014/main" id="{141BCB33-DD14-4558-B5A9-340C860D3DAB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5738" y="-2298700"/>
              <a:ext cx="147637" cy="219075"/>
            </a:xfrm>
            <a:custGeom>
              <a:avLst/>
              <a:gdLst>
                <a:gd name="T0" fmla="*/ 49 w 49"/>
                <a:gd name="T1" fmla="*/ 53 h 72"/>
                <a:gd name="T2" fmla="*/ 42 w 49"/>
                <a:gd name="T3" fmla="*/ 67 h 72"/>
                <a:gd name="T4" fmla="*/ 24 w 49"/>
                <a:gd name="T5" fmla="*/ 72 h 72"/>
                <a:gd name="T6" fmla="*/ 20 w 49"/>
                <a:gd name="T7" fmla="*/ 71 h 72"/>
                <a:gd name="T8" fmla="*/ 14 w 49"/>
                <a:gd name="T9" fmla="*/ 71 h 72"/>
                <a:gd name="T10" fmla="*/ 8 w 49"/>
                <a:gd name="T11" fmla="*/ 70 h 72"/>
                <a:gd name="T12" fmla="*/ 3 w 49"/>
                <a:gd name="T13" fmla="*/ 70 h 72"/>
                <a:gd name="T14" fmla="*/ 0 w 49"/>
                <a:gd name="T15" fmla="*/ 67 h 72"/>
                <a:gd name="T16" fmla="*/ 0 w 49"/>
                <a:gd name="T17" fmla="*/ 63 h 72"/>
                <a:gd name="T18" fmla="*/ 1 w 49"/>
                <a:gd name="T19" fmla="*/ 61 h 72"/>
                <a:gd name="T20" fmla="*/ 3 w 49"/>
                <a:gd name="T21" fmla="*/ 61 h 72"/>
                <a:gd name="T22" fmla="*/ 3 w 49"/>
                <a:gd name="T23" fmla="*/ 61 h 72"/>
                <a:gd name="T24" fmla="*/ 8 w 49"/>
                <a:gd name="T25" fmla="*/ 61 h 72"/>
                <a:gd name="T26" fmla="*/ 14 w 49"/>
                <a:gd name="T27" fmla="*/ 62 h 72"/>
                <a:gd name="T28" fmla="*/ 20 w 49"/>
                <a:gd name="T29" fmla="*/ 62 h 72"/>
                <a:gd name="T30" fmla="*/ 24 w 49"/>
                <a:gd name="T31" fmla="*/ 62 h 72"/>
                <a:gd name="T32" fmla="*/ 34 w 49"/>
                <a:gd name="T33" fmla="*/ 60 h 72"/>
                <a:gd name="T34" fmla="*/ 37 w 49"/>
                <a:gd name="T35" fmla="*/ 53 h 72"/>
                <a:gd name="T36" fmla="*/ 35 w 49"/>
                <a:gd name="T37" fmla="*/ 48 h 72"/>
                <a:gd name="T38" fmla="*/ 27 w 49"/>
                <a:gd name="T39" fmla="*/ 42 h 72"/>
                <a:gd name="T40" fmla="*/ 14 w 49"/>
                <a:gd name="T41" fmla="*/ 35 h 72"/>
                <a:gd name="T42" fmla="*/ 4 w 49"/>
                <a:gd name="T43" fmla="*/ 27 h 72"/>
                <a:gd name="T44" fmla="*/ 0 w 49"/>
                <a:gd name="T45" fmla="*/ 17 h 72"/>
                <a:gd name="T46" fmla="*/ 2 w 49"/>
                <a:gd name="T47" fmla="*/ 8 h 72"/>
                <a:gd name="T48" fmla="*/ 7 w 49"/>
                <a:gd name="T49" fmla="*/ 3 h 72"/>
                <a:gd name="T50" fmla="*/ 15 w 49"/>
                <a:gd name="T51" fmla="*/ 0 h 72"/>
                <a:gd name="T52" fmla="*/ 24 w 49"/>
                <a:gd name="T53" fmla="*/ 0 h 72"/>
                <a:gd name="T54" fmla="*/ 35 w 49"/>
                <a:gd name="T55" fmla="*/ 0 h 72"/>
                <a:gd name="T56" fmla="*/ 45 w 49"/>
                <a:gd name="T57" fmla="*/ 1 h 72"/>
                <a:gd name="T58" fmla="*/ 48 w 49"/>
                <a:gd name="T59" fmla="*/ 4 h 72"/>
                <a:gd name="T60" fmla="*/ 48 w 49"/>
                <a:gd name="T61" fmla="*/ 8 h 72"/>
                <a:gd name="T62" fmla="*/ 45 w 49"/>
                <a:gd name="T63" fmla="*/ 10 h 72"/>
                <a:gd name="T64" fmla="*/ 45 w 49"/>
                <a:gd name="T65" fmla="*/ 10 h 72"/>
                <a:gd name="T66" fmla="*/ 36 w 49"/>
                <a:gd name="T67" fmla="*/ 10 h 72"/>
                <a:gd name="T68" fmla="*/ 24 w 49"/>
                <a:gd name="T69" fmla="*/ 9 h 72"/>
                <a:gd name="T70" fmla="*/ 15 w 49"/>
                <a:gd name="T71" fmla="*/ 11 h 72"/>
                <a:gd name="T72" fmla="*/ 12 w 49"/>
                <a:gd name="T73" fmla="*/ 17 h 72"/>
                <a:gd name="T74" fmla="*/ 14 w 49"/>
                <a:gd name="T75" fmla="*/ 22 h 72"/>
                <a:gd name="T76" fmla="*/ 21 w 49"/>
                <a:gd name="T77" fmla="*/ 26 h 72"/>
                <a:gd name="T78" fmla="*/ 34 w 49"/>
                <a:gd name="T79" fmla="*/ 34 h 72"/>
                <a:gd name="T80" fmla="*/ 46 w 49"/>
                <a:gd name="T81" fmla="*/ 43 h 72"/>
                <a:gd name="T82" fmla="*/ 49 w 49"/>
                <a:gd name="T83" fmla="*/ 53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9" h="72">
                  <a:moveTo>
                    <a:pt x="49" y="53"/>
                  </a:moveTo>
                  <a:cubicBezTo>
                    <a:pt x="49" y="59"/>
                    <a:pt x="47" y="64"/>
                    <a:pt x="42" y="67"/>
                  </a:cubicBezTo>
                  <a:cubicBezTo>
                    <a:pt x="38" y="70"/>
                    <a:pt x="32" y="72"/>
                    <a:pt x="24" y="72"/>
                  </a:cubicBezTo>
                  <a:cubicBezTo>
                    <a:pt x="23" y="72"/>
                    <a:pt x="21" y="71"/>
                    <a:pt x="20" y="71"/>
                  </a:cubicBezTo>
                  <a:cubicBezTo>
                    <a:pt x="18" y="71"/>
                    <a:pt x="16" y="71"/>
                    <a:pt x="14" y="71"/>
                  </a:cubicBezTo>
                  <a:cubicBezTo>
                    <a:pt x="12" y="71"/>
                    <a:pt x="10" y="71"/>
                    <a:pt x="8" y="70"/>
                  </a:cubicBezTo>
                  <a:cubicBezTo>
                    <a:pt x="6" y="70"/>
                    <a:pt x="5" y="70"/>
                    <a:pt x="3" y="70"/>
                  </a:cubicBezTo>
                  <a:cubicBezTo>
                    <a:pt x="1" y="69"/>
                    <a:pt x="0" y="68"/>
                    <a:pt x="0" y="67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2"/>
                    <a:pt x="0" y="62"/>
                    <a:pt x="1" y="61"/>
                  </a:cubicBezTo>
                  <a:cubicBezTo>
                    <a:pt x="1" y="61"/>
                    <a:pt x="2" y="61"/>
                    <a:pt x="3" y="61"/>
                  </a:cubicBezTo>
                  <a:cubicBezTo>
                    <a:pt x="3" y="61"/>
                    <a:pt x="3" y="61"/>
                    <a:pt x="3" y="61"/>
                  </a:cubicBezTo>
                  <a:cubicBezTo>
                    <a:pt x="5" y="61"/>
                    <a:pt x="6" y="61"/>
                    <a:pt x="8" y="61"/>
                  </a:cubicBezTo>
                  <a:cubicBezTo>
                    <a:pt x="10" y="61"/>
                    <a:pt x="12" y="62"/>
                    <a:pt x="14" y="62"/>
                  </a:cubicBezTo>
                  <a:cubicBezTo>
                    <a:pt x="16" y="62"/>
                    <a:pt x="18" y="62"/>
                    <a:pt x="20" y="62"/>
                  </a:cubicBezTo>
                  <a:cubicBezTo>
                    <a:pt x="21" y="62"/>
                    <a:pt x="23" y="62"/>
                    <a:pt x="24" y="62"/>
                  </a:cubicBezTo>
                  <a:cubicBezTo>
                    <a:pt x="28" y="62"/>
                    <a:pt x="32" y="61"/>
                    <a:pt x="34" y="60"/>
                  </a:cubicBezTo>
                  <a:cubicBezTo>
                    <a:pt x="36" y="59"/>
                    <a:pt x="37" y="57"/>
                    <a:pt x="37" y="53"/>
                  </a:cubicBezTo>
                  <a:cubicBezTo>
                    <a:pt x="37" y="51"/>
                    <a:pt x="37" y="49"/>
                    <a:pt x="35" y="48"/>
                  </a:cubicBezTo>
                  <a:cubicBezTo>
                    <a:pt x="34" y="47"/>
                    <a:pt x="31" y="45"/>
                    <a:pt x="27" y="42"/>
                  </a:cubicBezTo>
                  <a:cubicBezTo>
                    <a:pt x="14" y="35"/>
                    <a:pt x="14" y="35"/>
                    <a:pt x="14" y="35"/>
                  </a:cubicBezTo>
                  <a:cubicBezTo>
                    <a:pt x="10" y="32"/>
                    <a:pt x="6" y="30"/>
                    <a:pt x="4" y="27"/>
                  </a:cubicBezTo>
                  <a:cubicBezTo>
                    <a:pt x="1" y="24"/>
                    <a:pt x="0" y="21"/>
                    <a:pt x="0" y="17"/>
                  </a:cubicBezTo>
                  <a:cubicBezTo>
                    <a:pt x="0" y="13"/>
                    <a:pt x="1" y="11"/>
                    <a:pt x="2" y="8"/>
                  </a:cubicBezTo>
                  <a:cubicBezTo>
                    <a:pt x="3" y="6"/>
                    <a:pt x="5" y="5"/>
                    <a:pt x="7" y="3"/>
                  </a:cubicBezTo>
                  <a:cubicBezTo>
                    <a:pt x="9" y="2"/>
                    <a:pt x="12" y="1"/>
                    <a:pt x="15" y="0"/>
                  </a:cubicBezTo>
                  <a:cubicBezTo>
                    <a:pt x="18" y="0"/>
                    <a:pt x="21" y="0"/>
                    <a:pt x="24" y="0"/>
                  </a:cubicBezTo>
                  <a:cubicBezTo>
                    <a:pt x="28" y="0"/>
                    <a:pt x="32" y="0"/>
                    <a:pt x="35" y="0"/>
                  </a:cubicBezTo>
                  <a:cubicBezTo>
                    <a:pt x="39" y="0"/>
                    <a:pt x="42" y="1"/>
                    <a:pt x="45" y="1"/>
                  </a:cubicBezTo>
                  <a:cubicBezTo>
                    <a:pt x="47" y="2"/>
                    <a:pt x="48" y="2"/>
                    <a:pt x="48" y="4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10"/>
                    <a:pt x="47" y="10"/>
                    <a:pt x="45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3" y="10"/>
                    <a:pt x="40" y="10"/>
                    <a:pt x="36" y="10"/>
                  </a:cubicBezTo>
                  <a:cubicBezTo>
                    <a:pt x="32" y="9"/>
                    <a:pt x="28" y="9"/>
                    <a:pt x="24" y="9"/>
                  </a:cubicBezTo>
                  <a:cubicBezTo>
                    <a:pt x="21" y="9"/>
                    <a:pt x="18" y="10"/>
                    <a:pt x="15" y="11"/>
                  </a:cubicBezTo>
                  <a:cubicBezTo>
                    <a:pt x="13" y="11"/>
                    <a:pt x="12" y="13"/>
                    <a:pt x="12" y="17"/>
                  </a:cubicBezTo>
                  <a:cubicBezTo>
                    <a:pt x="12" y="19"/>
                    <a:pt x="13" y="20"/>
                    <a:pt x="14" y="22"/>
                  </a:cubicBezTo>
                  <a:cubicBezTo>
                    <a:pt x="16" y="23"/>
                    <a:pt x="18" y="25"/>
                    <a:pt x="21" y="26"/>
                  </a:cubicBezTo>
                  <a:cubicBezTo>
                    <a:pt x="34" y="34"/>
                    <a:pt x="34" y="34"/>
                    <a:pt x="34" y="34"/>
                  </a:cubicBezTo>
                  <a:cubicBezTo>
                    <a:pt x="40" y="37"/>
                    <a:pt x="44" y="40"/>
                    <a:pt x="46" y="43"/>
                  </a:cubicBezTo>
                  <a:cubicBezTo>
                    <a:pt x="48" y="46"/>
                    <a:pt x="49" y="49"/>
                    <a:pt x="49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" name="Rectangle 261">
              <a:extLst>
                <a:ext uri="{FF2B5EF4-FFF2-40B4-BE49-F238E27FC236}">
                  <a16:creationId xmlns:a16="http://schemas.microsoft.com/office/drawing/2014/main" id="{7D5DADA4-8E5D-41C3-BA31-B662805427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0075" y="-2116138"/>
              <a:ext cx="165100" cy="333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" name="Freeform 262">
              <a:extLst>
                <a:ext uri="{FF2B5EF4-FFF2-40B4-BE49-F238E27FC236}">
                  <a16:creationId xmlns:a16="http://schemas.microsoft.com/office/drawing/2014/main" id="{879E09DE-5F13-4BB6-88CF-074BC7521AB5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9600" y="-2374900"/>
              <a:ext cx="168275" cy="292100"/>
            </a:xfrm>
            <a:custGeom>
              <a:avLst/>
              <a:gdLst>
                <a:gd name="T0" fmla="*/ 7 w 56"/>
                <a:gd name="T1" fmla="*/ 5 h 96"/>
                <a:gd name="T2" fmla="*/ 30 w 56"/>
                <a:gd name="T3" fmla="*/ 0 h 96"/>
                <a:gd name="T4" fmla="*/ 41 w 56"/>
                <a:gd name="T5" fmla="*/ 0 h 96"/>
                <a:gd name="T6" fmla="*/ 52 w 56"/>
                <a:gd name="T7" fmla="*/ 2 h 96"/>
                <a:gd name="T8" fmla="*/ 54 w 56"/>
                <a:gd name="T9" fmla="*/ 3 h 96"/>
                <a:gd name="T10" fmla="*/ 54 w 56"/>
                <a:gd name="T11" fmla="*/ 5 h 96"/>
                <a:gd name="T12" fmla="*/ 54 w 56"/>
                <a:gd name="T13" fmla="*/ 9 h 96"/>
                <a:gd name="T14" fmla="*/ 52 w 56"/>
                <a:gd name="T15" fmla="*/ 12 h 96"/>
                <a:gd name="T16" fmla="*/ 52 w 56"/>
                <a:gd name="T17" fmla="*/ 12 h 96"/>
                <a:gd name="T18" fmla="*/ 41 w 56"/>
                <a:gd name="T19" fmla="*/ 10 h 96"/>
                <a:gd name="T20" fmla="*/ 30 w 56"/>
                <a:gd name="T21" fmla="*/ 10 h 96"/>
                <a:gd name="T22" fmla="*/ 15 w 56"/>
                <a:gd name="T23" fmla="*/ 13 h 96"/>
                <a:gd name="T24" fmla="*/ 11 w 56"/>
                <a:gd name="T25" fmla="*/ 23 h 96"/>
                <a:gd name="T26" fmla="*/ 11 w 56"/>
                <a:gd name="T27" fmla="*/ 28 h 96"/>
                <a:gd name="T28" fmla="*/ 13 w 56"/>
                <a:gd name="T29" fmla="*/ 32 h 96"/>
                <a:gd name="T30" fmla="*/ 17 w 56"/>
                <a:gd name="T31" fmla="*/ 36 h 96"/>
                <a:gd name="T32" fmla="*/ 24 w 56"/>
                <a:gd name="T33" fmla="*/ 41 h 96"/>
                <a:gd name="T34" fmla="*/ 36 w 56"/>
                <a:gd name="T35" fmla="*/ 49 h 96"/>
                <a:gd name="T36" fmla="*/ 51 w 56"/>
                <a:gd name="T37" fmla="*/ 65 h 96"/>
                <a:gd name="T38" fmla="*/ 56 w 56"/>
                <a:gd name="T39" fmla="*/ 83 h 96"/>
                <a:gd name="T40" fmla="*/ 56 w 56"/>
                <a:gd name="T41" fmla="*/ 93 h 96"/>
                <a:gd name="T42" fmla="*/ 55 w 56"/>
                <a:gd name="T43" fmla="*/ 95 h 96"/>
                <a:gd name="T44" fmla="*/ 53 w 56"/>
                <a:gd name="T45" fmla="*/ 96 h 96"/>
                <a:gd name="T46" fmla="*/ 3 w 56"/>
                <a:gd name="T47" fmla="*/ 96 h 96"/>
                <a:gd name="T48" fmla="*/ 2 w 56"/>
                <a:gd name="T49" fmla="*/ 95 h 96"/>
                <a:gd name="T50" fmla="*/ 1 w 56"/>
                <a:gd name="T51" fmla="*/ 93 h 96"/>
                <a:gd name="T52" fmla="*/ 1 w 56"/>
                <a:gd name="T53" fmla="*/ 88 h 96"/>
                <a:gd name="T54" fmla="*/ 2 w 56"/>
                <a:gd name="T55" fmla="*/ 86 h 96"/>
                <a:gd name="T56" fmla="*/ 3 w 56"/>
                <a:gd name="T57" fmla="*/ 85 h 96"/>
                <a:gd name="T58" fmla="*/ 46 w 56"/>
                <a:gd name="T59" fmla="*/ 85 h 96"/>
                <a:gd name="T60" fmla="*/ 46 w 56"/>
                <a:gd name="T61" fmla="*/ 83 h 96"/>
                <a:gd name="T62" fmla="*/ 45 w 56"/>
                <a:gd name="T63" fmla="*/ 75 h 96"/>
                <a:gd name="T64" fmla="*/ 42 w 56"/>
                <a:gd name="T65" fmla="*/ 69 h 96"/>
                <a:gd name="T66" fmla="*/ 37 w 56"/>
                <a:gd name="T67" fmla="*/ 62 h 96"/>
                <a:gd name="T68" fmla="*/ 28 w 56"/>
                <a:gd name="T69" fmla="*/ 56 h 96"/>
                <a:gd name="T70" fmla="*/ 16 w 56"/>
                <a:gd name="T71" fmla="*/ 47 h 96"/>
                <a:gd name="T72" fmla="*/ 3 w 56"/>
                <a:gd name="T73" fmla="*/ 36 h 96"/>
                <a:gd name="T74" fmla="*/ 0 w 56"/>
                <a:gd name="T75" fmla="*/ 23 h 96"/>
                <a:gd name="T76" fmla="*/ 7 w 56"/>
                <a:gd name="T77" fmla="*/ 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6" h="96">
                  <a:moveTo>
                    <a:pt x="7" y="5"/>
                  </a:moveTo>
                  <a:cubicBezTo>
                    <a:pt x="12" y="2"/>
                    <a:pt x="19" y="0"/>
                    <a:pt x="30" y="0"/>
                  </a:cubicBezTo>
                  <a:cubicBezTo>
                    <a:pt x="33" y="0"/>
                    <a:pt x="37" y="0"/>
                    <a:pt x="41" y="0"/>
                  </a:cubicBezTo>
                  <a:cubicBezTo>
                    <a:pt x="45" y="1"/>
                    <a:pt x="49" y="1"/>
                    <a:pt x="52" y="2"/>
                  </a:cubicBezTo>
                  <a:cubicBezTo>
                    <a:pt x="53" y="3"/>
                    <a:pt x="53" y="3"/>
                    <a:pt x="54" y="3"/>
                  </a:cubicBezTo>
                  <a:cubicBezTo>
                    <a:pt x="54" y="3"/>
                    <a:pt x="54" y="4"/>
                    <a:pt x="54" y="5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4" y="11"/>
                    <a:pt x="54" y="12"/>
                    <a:pt x="52" y="12"/>
                  </a:cubicBezTo>
                  <a:cubicBezTo>
                    <a:pt x="52" y="12"/>
                    <a:pt x="52" y="12"/>
                    <a:pt x="52" y="12"/>
                  </a:cubicBezTo>
                  <a:cubicBezTo>
                    <a:pt x="48" y="11"/>
                    <a:pt x="45" y="11"/>
                    <a:pt x="41" y="10"/>
                  </a:cubicBezTo>
                  <a:cubicBezTo>
                    <a:pt x="37" y="10"/>
                    <a:pt x="33" y="10"/>
                    <a:pt x="30" y="10"/>
                  </a:cubicBezTo>
                  <a:cubicBezTo>
                    <a:pt x="23" y="10"/>
                    <a:pt x="18" y="11"/>
                    <a:pt x="15" y="13"/>
                  </a:cubicBezTo>
                  <a:cubicBezTo>
                    <a:pt x="12" y="15"/>
                    <a:pt x="11" y="18"/>
                    <a:pt x="11" y="23"/>
                  </a:cubicBezTo>
                  <a:cubicBezTo>
                    <a:pt x="11" y="25"/>
                    <a:pt x="11" y="26"/>
                    <a:pt x="11" y="28"/>
                  </a:cubicBezTo>
                  <a:cubicBezTo>
                    <a:pt x="12" y="29"/>
                    <a:pt x="12" y="31"/>
                    <a:pt x="13" y="32"/>
                  </a:cubicBezTo>
                  <a:cubicBezTo>
                    <a:pt x="14" y="33"/>
                    <a:pt x="16" y="35"/>
                    <a:pt x="17" y="36"/>
                  </a:cubicBezTo>
                  <a:cubicBezTo>
                    <a:pt x="19" y="37"/>
                    <a:pt x="21" y="39"/>
                    <a:pt x="24" y="41"/>
                  </a:cubicBezTo>
                  <a:cubicBezTo>
                    <a:pt x="36" y="49"/>
                    <a:pt x="36" y="49"/>
                    <a:pt x="36" y="49"/>
                  </a:cubicBezTo>
                  <a:cubicBezTo>
                    <a:pt x="43" y="54"/>
                    <a:pt x="48" y="59"/>
                    <a:pt x="51" y="65"/>
                  </a:cubicBezTo>
                  <a:cubicBezTo>
                    <a:pt x="54" y="70"/>
                    <a:pt x="56" y="76"/>
                    <a:pt x="56" y="83"/>
                  </a:cubicBezTo>
                  <a:cubicBezTo>
                    <a:pt x="56" y="93"/>
                    <a:pt x="56" y="93"/>
                    <a:pt x="56" y="93"/>
                  </a:cubicBezTo>
                  <a:cubicBezTo>
                    <a:pt x="56" y="94"/>
                    <a:pt x="56" y="94"/>
                    <a:pt x="55" y="95"/>
                  </a:cubicBezTo>
                  <a:cubicBezTo>
                    <a:pt x="55" y="95"/>
                    <a:pt x="54" y="96"/>
                    <a:pt x="53" y="96"/>
                  </a:cubicBezTo>
                  <a:cubicBezTo>
                    <a:pt x="3" y="96"/>
                    <a:pt x="3" y="96"/>
                    <a:pt x="3" y="96"/>
                  </a:cubicBezTo>
                  <a:cubicBezTo>
                    <a:pt x="3" y="96"/>
                    <a:pt x="2" y="95"/>
                    <a:pt x="2" y="95"/>
                  </a:cubicBezTo>
                  <a:cubicBezTo>
                    <a:pt x="1" y="94"/>
                    <a:pt x="1" y="94"/>
                    <a:pt x="1" y="93"/>
                  </a:cubicBezTo>
                  <a:cubicBezTo>
                    <a:pt x="1" y="88"/>
                    <a:pt x="1" y="88"/>
                    <a:pt x="1" y="88"/>
                  </a:cubicBezTo>
                  <a:cubicBezTo>
                    <a:pt x="1" y="87"/>
                    <a:pt x="1" y="86"/>
                    <a:pt x="2" y="86"/>
                  </a:cubicBezTo>
                  <a:cubicBezTo>
                    <a:pt x="2" y="86"/>
                    <a:pt x="3" y="85"/>
                    <a:pt x="3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6" y="83"/>
                    <a:pt x="46" y="83"/>
                    <a:pt x="46" y="83"/>
                  </a:cubicBezTo>
                  <a:cubicBezTo>
                    <a:pt x="46" y="80"/>
                    <a:pt x="46" y="77"/>
                    <a:pt x="45" y="75"/>
                  </a:cubicBezTo>
                  <a:cubicBezTo>
                    <a:pt x="44" y="73"/>
                    <a:pt x="44" y="71"/>
                    <a:pt x="42" y="69"/>
                  </a:cubicBezTo>
                  <a:cubicBezTo>
                    <a:pt x="41" y="66"/>
                    <a:pt x="39" y="64"/>
                    <a:pt x="37" y="62"/>
                  </a:cubicBezTo>
                  <a:cubicBezTo>
                    <a:pt x="35" y="60"/>
                    <a:pt x="32" y="58"/>
                    <a:pt x="28" y="56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0" y="43"/>
                    <a:pt x="6" y="39"/>
                    <a:pt x="3" y="36"/>
                  </a:cubicBezTo>
                  <a:cubicBezTo>
                    <a:pt x="1" y="32"/>
                    <a:pt x="0" y="28"/>
                    <a:pt x="0" y="23"/>
                  </a:cubicBezTo>
                  <a:cubicBezTo>
                    <a:pt x="0" y="15"/>
                    <a:pt x="2" y="9"/>
                    <a:pt x="7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79FE5283-B009-4EE3-A9B2-2F7A4D62AD40}"/>
              </a:ext>
            </a:extLst>
          </p:cNvPr>
          <p:cNvSpPr/>
          <p:nvPr/>
        </p:nvSpPr>
        <p:spPr>
          <a:xfrm>
            <a:off x="8223823" y="720198"/>
            <a:ext cx="3167626" cy="12926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Empowering Talent In Emerging Markets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63B2F05-B9A4-42FA-9DE1-4E4B120E90EB}"/>
              </a:ext>
            </a:extLst>
          </p:cNvPr>
          <p:cNvSpPr/>
          <p:nvPr/>
        </p:nvSpPr>
        <p:spPr>
          <a:xfrm>
            <a:off x="8223822" y="2351591"/>
            <a:ext cx="3167627" cy="32316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Unlike traditional outsourcing, we want to provide extraordinary value to our customers by investing our profits into the design talent in Indonesia.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83D6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Whether it’s by educating our employees with our in house academy or by simply providing an incredible work environment with in-house gym, full health care, nutritional food and frequent social activities, we’re fully committed to empowering talents in emerging markets.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83D6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We’re leaders In redefining the traditional approach of outsourcing.</a:t>
            </a:r>
          </a:p>
        </p:txBody>
      </p:sp>
    </p:spTree>
    <p:extLst>
      <p:ext uri="{BB962C8B-B14F-4D97-AF65-F5344CB8AC3E}">
        <p14:creationId xmlns:p14="http://schemas.microsoft.com/office/powerpoint/2010/main" val="2335787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DE57658-89CD-45F1-918C-DDF77908E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MEMBROS DA EQUIPE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457EAA9-2DED-4636-8890-20FDD8CD9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76D5C5-C8E3-4B2C-A235-173635650F0D}" type="slidenum">
              <a:rPr lang="en-US" smtClean="0"/>
              <a:t>2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867F42-BC47-468A-9EE9-A10589DE3E8B}"/>
              </a:ext>
            </a:extLst>
          </p:cNvPr>
          <p:cNvSpPr/>
          <p:nvPr/>
        </p:nvSpPr>
        <p:spPr>
          <a:xfrm>
            <a:off x="0" y="1436914"/>
            <a:ext cx="12192000" cy="4982936"/>
          </a:xfrm>
          <a:prstGeom prst="rect">
            <a:avLst/>
          </a:prstGeom>
          <a:pattFill prst="dkDnDiag">
            <a:fgClr>
              <a:schemeClr val="accent4">
                <a:lumMod val="40000"/>
                <a:lumOff val="60000"/>
              </a:schemeClr>
            </a:fgClr>
            <a:bgClr>
              <a:schemeClr val="bg1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49A8CC1-060D-407B-BEFE-EF4C16672506}"/>
              </a:ext>
            </a:extLst>
          </p:cNvPr>
          <p:cNvGrpSpPr/>
          <p:nvPr/>
        </p:nvGrpSpPr>
        <p:grpSpPr>
          <a:xfrm>
            <a:off x="833593" y="1833770"/>
            <a:ext cx="2995911" cy="1939510"/>
            <a:chOff x="833593" y="1833770"/>
            <a:chExt cx="2995911" cy="193951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AD7DC14-79CE-4331-A03E-D4ABFEAC4C59}"/>
                </a:ext>
              </a:extLst>
            </p:cNvPr>
            <p:cNvSpPr/>
            <p:nvPr/>
          </p:nvSpPr>
          <p:spPr>
            <a:xfrm>
              <a:off x="833593" y="1833770"/>
              <a:ext cx="2995911" cy="1939510"/>
            </a:xfrm>
            <a:prstGeom prst="rect">
              <a:avLst/>
            </a:prstGeom>
            <a:gradFill>
              <a:gsLst>
                <a:gs pos="25000">
                  <a:schemeClr val="accent1"/>
                </a:gs>
                <a:gs pos="100000">
                  <a:schemeClr val="accent2"/>
                </a:gs>
              </a:gsLst>
              <a:lin ang="189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latin typeface="Avenir" panose="020B0503020203020204" pitchFamily="34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6D0E1C7-36E6-42F3-8788-44E70403F7EF}"/>
                </a:ext>
              </a:extLst>
            </p:cNvPr>
            <p:cNvSpPr/>
            <p:nvPr/>
          </p:nvSpPr>
          <p:spPr>
            <a:xfrm>
              <a:off x="1821444" y="2080406"/>
              <a:ext cx="1877432" cy="27699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>
              <a:spAutoFit/>
            </a:bodyPr>
            <a:lstStyle/>
            <a:p>
              <a:pPr>
                <a:lnSpc>
                  <a:spcPct val="100000"/>
                </a:lnSpc>
                <a:spcAft>
                  <a:spcPts val="600"/>
                </a:spcAft>
                <a:buClr>
                  <a:srgbClr val="0BC58A"/>
                </a:buClr>
              </a:pPr>
              <a:r>
                <a:rPr lang="en-US" b="1" dirty="0">
                  <a:solidFill>
                    <a:schemeClr val="bg1"/>
                  </a:solidFill>
                  <a:latin typeface="Avenir Black" panose="020B0803020203020204" pitchFamily="34" charset="0"/>
                  <a:ea typeface="Roboto" pitchFamily="2" charset="0"/>
                </a:rPr>
                <a:t>LOREM IPSUM</a:t>
              </a: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C57B6A6-44B0-48A6-9D03-D5EFEFD22878}"/>
                </a:ext>
              </a:extLst>
            </p:cNvPr>
            <p:cNvCxnSpPr>
              <a:cxnSpLocks/>
            </p:cNvCxnSpPr>
            <p:nvPr/>
          </p:nvCxnSpPr>
          <p:spPr>
            <a:xfrm>
              <a:off x="1809750" y="1833770"/>
              <a:ext cx="814388" cy="0"/>
            </a:xfrm>
            <a:prstGeom prst="line">
              <a:avLst/>
            </a:prstGeom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27F216D8-663B-4823-B767-CC1931CF3892}"/>
                </a:ext>
              </a:extLst>
            </p:cNvPr>
            <p:cNvSpPr/>
            <p:nvPr/>
          </p:nvSpPr>
          <p:spPr>
            <a:xfrm>
              <a:off x="833593" y="2003589"/>
              <a:ext cx="685964" cy="1172208"/>
            </a:xfrm>
            <a:custGeom>
              <a:avLst/>
              <a:gdLst>
                <a:gd name="connsiteX0" fmla="*/ 54172 w 372121"/>
                <a:gd name="connsiteY0" fmla="*/ 0 h 635898"/>
                <a:gd name="connsiteX1" fmla="*/ 372121 w 372121"/>
                <a:gd name="connsiteY1" fmla="*/ 317949 h 635898"/>
                <a:gd name="connsiteX2" fmla="*/ 54172 w 372121"/>
                <a:gd name="connsiteY2" fmla="*/ 635898 h 635898"/>
                <a:gd name="connsiteX3" fmla="*/ 0 w 372121"/>
                <a:gd name="connsiteY3" fmla="*/ 630437 h 635898"/>
                <a:gd name="connsiteX4" fmla="*/ 0 w 372121"/>
                <a:gd name="connsiteY4" fmla="*/ 5461 h 635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2121" h="635898">
                  <a:moveTo>
                    <a:pt x="54172" y="0"/>
                  </a:moveTo>
                  <a:cubicBezTo>
                    <a:pt x="229770" y="0"/>
                    <a:pt x="372121" y="142351"/>
                    <a:pt x="372121" y="317949"/>
                  </a:cubicBezTo>
                  <a:cubicBezTo>
                    <a:pt x="372121" y="493547"/>
                    <a:pt x="229770" y="635898"/>
                    <a:pt x="54172" y="635898"/>
                  </a:cubicBezTo>
                  <a:lnTo>
                    <a:pt x="0" y="630437"/>
                  </a:lnTo>
                  <a:lnTo>
                    <a:pt x="0" y="5461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innerShdw blurRad="63500" dist="50800">
                <a:prstClr val="black">
                  <a:alpha val="4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latin typeface="Avenir" panose="020B0503020203020204" pitchFamily="34" charset="0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5CB7A46D-7189-41A9-BC19-07498BA9725B}"/>
                </a:ext>
              </a:extLst>
            </p:cNvPr>
            <p:cNvSpPr/>
            <p:nvPr/>
          </p:nvSpPr>
          <p:spPr>
            <a:xfrm>
              <a:off x="1821444" y="2916409"/>
              <a:ext cx="1877432" cy="64633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>
              <a:spAutoFit/>
            </a:bodyPr>
            <a:lstStyle/>
            <a:p>
              <a:pPr lvl="0">
                <a:spcAft>
                  <a:spcPts val="600"/>
                </a:spcAft>
                <a:buClr>
                  <a:srgbClr val="0BC58A"/>
                </a:buClr>
              </a:pPr>
              <a:r>
                <a:rPr lang="en-US" sz="1400" dirty="0">
                  <a:solidFill>
                    <a:prstClr val="white"/>
                  </a:solidFill>
                  <a:latin typeface="Avenir" panose="020B0503020203020204" pitchFamily="34" charset="0"/>
                  <a:ea typeface="Roboto" pitchFamily="2" charset="0"/>
                </a:rPr>
                <a:t>Lorem ipsum dolor sit </a:t>
              </a:r>
              <a:r>
                <a:rPr lang="en-US" sz="1400" dirty="0" err="1">
                  <a:solidFill>
                    <a:prstClr val="white"/>
                  </a:solidFill>
                  <a:latin typeface="Avenir" panose="020B0503020203020204" pitchFamily="34" charset="0"/>
                  <a:ea typeface="Roboto" pitchFamily="2" charset="0"/>
                </a:rPr>
                <a:t>amet</a:t>
              </a:r>
              <a:r>
                <a:rPr lang="en-US" sz="1400" dirty="0">
                  <a:solidFill>
                    <a:prstClr val="white"/>
                  </a:solidFill>
                  <a:latin typeface="Avenir" panose="020B0503020203020204" pitchFamily="34" charset="0"/>
                  <a:ea typeface="Roboto" pitchFamily="2" charset="0"/>
                </a:rPr>
                <a:t>, </a:t>
              </a:r>
              <a:r>
                <a:rPr lang="en-US" sz="1400" dirty="0" err="1">
                  <a:solidFill>
                    <a:prstClr val="white"/>
                  </a:solidFill>
                  <a:latin typeface="Avenir" panose="020B0503020203020204" pitchFamily="34" charset="0"/>
                  <a:ea typeface="Roboto" pitchFamily="2" charset="0"/>
                </a:rPr>
                <a:t>consectetur</a:t>
              </a:r>
              <a:r>
                <a:rPr lang="en-US" sz="1400" dirty="0">
                  <a:solidFill>
                    <a:prstClr val="white"/>
                  </a:solidFill>
                  <a:latin typeface="Avenir" panose="020B0503020203020204" pitchFamily="34" charset="0"/>
                  <a:ea typeface="Roboto" pitchFamily="2" charset="0"/>
                </a:rPr>
                <a:t> </a:t>
              </a:r>
              <a:r>
                <a:rPr lang="en-US" sz="1400" dirty="0" err="1">
                  <a:solidFill>
                    <a:prstClr val="white"/>
                  </a:solidFill>
                  <a:latin typeface="Avenir" panose="020B0503020203020204" pitchFamily="34" charset="0"/>
                  <a:ea typeface="Roboto" pitchFamily="2" charset="0"/>
                </a:rPr>
                <a:t>adipiscing</a:t>
              </a:r>
              <a:r>
                <a:rPr lang="en-US" sz="1400" dirty="0">
                  <a:solidFill>
                    <a:prstClr val="white"/>
                  </a:solidFill>
                  <a:latin typeface="Avenir" panose="020B0503020203020204" pitchFamily="34" charset="0"/>
                  <a:ea typeface="Roboto" pitchFamily="2" charset="0"/>
                </a:rPr>
                <a:t> </a:t>
              </a:r>
              <a:r>
                <a:rPr lang="en-US" sz="1400" dirty="0" err="1">
                  <a:solidFill>
                    <a:prstClr val="white"/>
                  </a:solidFill>
                  <a:latin typeface="Avenir" panose="020B0503020203020204" pitchFamily="34" charset="0"/>
                  <a:ea typeface="Roboto" pitchFamily="2" charset="0"/>
                </a:rPr>
                <a:t>elit</a:t>
              </a:r>
              <a:r>
                <a:rPr lang="en-US" sz="1400" dirty="0">
                  <a:solidFill>
                    <a:prstClr val="white"/>
                  </a:solidFill>
                  <a:latin typeface="Avenir" panose="020B0503020203020204" pitchFamily="34" charset="0"/>
                  <a:ea typeface="Roboto" pitchFamily="2" charset="0"/>
                </a:rPr>
                <a:t>, 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853BBC44-5184-4F71-8467-2F8C06600724}"/>
                </a:ext>
              </a:extLst>
            </p:cNvPr>
            <p:cNvSpPr/>
            <p:nvPr/>
          </p:nvSpPr>
          <p:spPr>
            <a:xfrm>
              <a:off x="1821444" y="2374878"/>
              <a:ext cx="1877432" cy="21544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>
              <a:spAutoFit/>
            </a:bodyPr>
            <a:lstStyle/>
            <a:p>
              <a:pPr lvl="0">
                <a:spcAft>
                  <a:spcPts val="600"/>
                </a:spcAft>
                <a:buClr>
                  <a:srgbClr val="0BC58A"/>
                </a:buClr>
              </a:pPr>
              <a:r>
                <a:rPr lang="en-US" sz="1400" i="1" dirty="0">
                  <a:solidFill>
                    <a:prstClr val="white"/>
                  </a:solidFill>
                  <a:latin typeface="Avenir" panose="020B0503020203020204" pitchFamily="34" charset="0"/>
                  <a:ea typeface="Roboto" pitchFamily="2" charset="0"/>
                </a:rPr>
                <a:t>Lorem ipsum</a:t>
              </a:r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4B67429F-D79A-4931-86A5-ACE64A22E4D0}"/>
                </a:ext>
              </a:extLst>
            </p:cNvPr>
            <p:cNvCxnSpPr/>
            <p:nvPr/>
          </p:nvCxnSpPr>
          <p:spPr>
            <a:xfrm>
              <a:off x="1821444" y="2753365"/>
              <a:ext cx="1717774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4" name="Picture 33">
            <a:extLst>
              <a:ext uri="{FF2B5EF4-FFF2-40B4-BE49-F238E27FC236}">
                <a16:creationId xmlns:a16="http://schemas.microsoft.com/office/drawing/2014/main" id="{EE5ADE04-7234-46D4-A4AB-D95C78E0571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29428" y="2096815"/>
            <a:ext cx="985756" cy="985756"/>
          </a:xfrm>
          <a:custGeom>
            <a:avLst/>
            <a:gdLst>
              <a:gd name="connsiteX0" fmla="*/ 1740353 w 3480706"/>
              <a:gd name="connsiteY0" fmla="*/ 0 h 3480706"/>
              <a:gd name="connsiteX1" fmla="*/ 3480706 w 3480706"/>
              <a:gd name="connsiteY1" fmla="*/ 1740353 h 3480706"/>
              <a:gd name="connsiteX2" fmla="*/ 1740353 w 3480706"/>
              <a:gd name="connsiteY2" fmla="*/ 3480706 h 3480706"/>
              <a:gd name="connsiteX3" fmla="*/ 0 w 3480706"/>
              <a:gd name="connsiteY3" fmla="*/ 1740353 h 3480706"/>
              <a:gd name="connsiteX4" fmla="*/ 1740353 w 3480706"/>
              <a:gd name="connsiteY4" fmla="*/ 0 h 34807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80706" h="3480706">
                <a:moveTo>
                  <a:pt x="1740353" y="0"/>
                </a:moveTo>
                <a:cubicBezTo>
                  <a:pt x="2701523" y="0"/>
                  <a:pt x="3480706" y="779183"/>
                  <a:pt x="3480706" y="1740353"/>
                </a:cubicBezTo>
                <a:cubicBezTo>
                  <a:pt x="3480706" y="2701523"/>
                  <a:pt x="2701523" y="3480706"/>
                  <a:pt x="1740353" y="3480706"/>
                </a:cubicBezTo>
                <a:cubicBezTo>
                  <a:pt x="779183" y="3480706"/>
                  <a:pt x="0" y="2701523"/>
                  <a:pt x="0" y="1740353"/>
                </a:cubicBezTo>
                <a:cubicBezTo>
                  <a:pt x="0" y="779183"/>
                  <a:pt x="779183" y="0"/>
                  <a:pt x="1740353" y="0"/>
                </a:cubicBezTo>
                <a:close/>
              </a:path>
            </a:pathLst>
          </a:cu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640CA88E-0103-4284-88F5-232E9B5A0B0E}"/>
              </a:ext>
            </a:extLst>
          </p:cNvPr>
          <p:cNvGrpSpPr/>
          <p:nvPr/>
        </p:nvGrpSpPr>
        <p:grpSpPr>
          <a:xfrm>
            <a:off x="4800127" y="1833770"/>
            <a:ext cx="2995911" cy="1939510"/>
            <a:chOff x="4800127" y="1833770"/>
            <a:chExt cx="2995911" cy="193951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EDFC9A84-107F-40C5-8584-52911B6C2775}"/>
                </a:ext>
              </a:extLst>
            </p:cNvPr>
            <p:cNvSpPr/>
            <p:nvPr/>
          </p:nvSpPr>
          <p:spPr>
            <a:xfrm>
              <a:off x="4800127" y="1833770"/>
              <a:ext cx="2995911" cy="1939510"/>
            </a:xfrm>
            <a:prstGeom prst="rect">
              <a:avLst/>
            </a:prstGeom>
            <a:gradFill>
              <a:gsLst>
                <a:gs pos="25000">
                  <a:schemeClr val="accent1"/>
                </a:gs>
                <a:gs pos="100000">
                  <a:schemeClr val="accent2"/>
                </a:gs>
              </a:gsLst>
              <a:lin ang="189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latin typeface="Avenir" panose="020B0503020203020204" pitchFamily="34" charset="0"/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A2BA59AF-E6DB-4958-81B4-96D871CD3908}"/>
                </a:ext>
              </a:extLst>
            </p:cNvPr>
            <p:cNvSpPr/>
            <p:nvPr/>
          </p:nvSpPr>
          <p:spPr>
            <a:xfrm>
              <a:off x="5787978" y="2080406"/>
              <a:ext cx="1877432" cy="27699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>
              <a:spAutoFit/>
            </a:bodyPr>
            <a:lstStyle/>
            <a:p>
              <a:pPr>
                <a:lnSpc>
                  <a:spcPct val="100000"/>
                </a:lnSpc>
                <a:spcAft>
                  <a:spcPts val="600"/>
                </a:spcAft>
                <a:buClr>
                  <a:srgbClr val="0BC58A"/>
                </a:buClr>
              </a:pPr>
              <a:r>
                <a:rPr lang="en-US" b="1" dirty="0">
                  <a:solidFill>
                    <a:schemeClr val="bg1"/>
                  </a:solidFill>
                  <a:latin typeface="Avenir Black" panose="020B0803020203020204" pitchFamily="34" charset="0"/>
                  <a:ea typeface="Roboto" pitchFamily="2" charset="0"/>
                </a:rPr>
                <a:t>LOREM IPSUM</a:t>
              </a:r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259A22AA-6237-4183-BB50-51C86FF6BD90}"/>
                </a:ext>
              </a:extLst>
            </p:cNvPr>
            <p:cNvCxnSpPr>
              <a:cxnSpLocks/>
            </p:cNvCxnSpPr>
            <p:nvPr/>
          </p:nvCxnSpPr>
          <p:spPr>
            <a:xfrm>
              <a:off x="5776284" y="1833770"/>
              <a:ext cx="814388" cy="0"/>
            </a:xfrm>
            <a:prstGeom prst="line">
              <a:avLst/>
            </a:prstGeom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1F837EA5-2A15-492F-8BA3-6D9E4420042F}"/>
                </a:ext>
              </a:extLst>
            </p:cNvPr>
            <p:cNvSpPr/>
            <p:nvPr/>
          </p:nvSpPr>
          <p:spPr>
            <a:xfrm>
              <a:off x="4800127" y="2003589"/>
              <a:ext cx="685964" cy="1172208"/>
            </a:xfrm>
            <a:custGeom>
              <a:avLst/>
              <a:gdLst>
                <a:gd name="connsiteX0" fmla="*/ 54172 w 372121"/>
                <a:gd name="connsiteY0" fmla="*/ 0 h 635898"/>
                <a:gd name="connsiteX1" fmla="*/ 372121 w 372121"/>
                <a:gd name="connsiteY1" fmla="*/ 317949 h 635898"/>
                <a:gd name="connsiteX2" fmla="*/ 54172 w 372121"/>
                <a:gd name="connsiteY2" fmla="*/ 635898 h 635898"/>
                <a:gd name="connsiteX3" fmla="*/ 0 w 372121"/>
                <a:gd name="connsiteY3" fmla="*/ 630437 h 635898"/>
                <a:gd name="connsiteX4" fmla="*/ 0 w 372121"/>
                <a:gd name="connsiteY4" fmla="*/ 5461 h 635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2121" h="635898">
                  <a:moveTo>
                    <a:pt x="54172" y="0"/>
                  </a:moveTo>
                  <a:cubicBezTo>
                    <a:pt x="229770" y="0"/>
                    <a:pt x="372121" y="142351"/>
                    <a:pt x="372121" y="317949"/>
                  </a:cubicBezTo>
                  <a:cubicBezTo>
                    <a:pt x="372121" y="493547"/>
                    <a:pt x="229770" y="635898"/>
                    <a:pt x="54172" y="635898"/>
                  </a:cubicBezTo>
                  <a:lnTo>
                    <a:pt x="0" y="630437"/>
                  </a:lnTo>
                  <a:lnTo>
                    <a:pt x="0" y="5461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innerShdw blurRad="63500" dist="50800">
                <a:prstClr val="black">
                  <a:alpha val="4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latin typeface="Avenir" panose="020B0503020203020204" pitchFamily="34" charset="0"/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1A002C85-95FB-4D24-A494-D8BA76657391}"/>
                </a:ext>
              </a:extLst>
            </p:cNvPr>
            <p:cNvSpPr/>
            <p:nvPr/>
          </p:nvSpPr>
          <p:spPr>
            <a:xfrm>
              <a:off x="5787978" y="2916409"/>
              <a:ext cx="1877432" cy="64633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>
              <a:spAutoFit/>
            </a:bodyPr>
            <a:lstStyle/>
            <a:p>
              <a:pPr lvl="0">
                <a:spcAft>
                  <a:spcPts val="600"/>
                </a:spcAft>
                <a:buClr>
                  <a:srgbClr val="0BC58A"/>
                </a:buClr>
              </a:pPr>
              <a:r>
                <a:rPr lang="en-US" sz="1400" dirty="0">
                  <a:solidFill>
                    <a:prstClr val="white"/>
                  </a:solidFill>
                  <a:latin typeface="Avenir" panose="020B0503020203020204" pitchFamily="34" charset="0"/>
                  <a:ea typeface="Roboto" pitchFamily="2" charset="0"/>
                </a:rPr>
                <a:t>Lorem ipsum dolor sit </a:t>
              </a:r>
              <a:r>
                <a:rPr lang="en-US" sz="1400" dirty="0" err="1">
                  <a:solidFill>
                    <a:prstClr val="white"/>
                  </a:solidFill>
                  <a:latin typeface="Avenir" panose="020B0503020203020204" pitchFamily="34" charset="0"/>
                  <a:ea typeface="Roboto" pitchFamily="2" charset="0"/>
                </a:rPr>
                <a:t>amet</a:t>
              </a:r>
              <a:r>
                <a:rPr lang="en-US" sz="1400" dirty="0">
                  <a:solidFill>
                    <a:prstClr val="white"/>
                  </a:solidFill>
                  <a:latin typeface="Avenir" panose="020B0503020203020204" pitchFamily="34" charset="0"/>
                  <a:ea typeface="Roboto" pitchFamily="2" charset="0"/>
                </a:rPr>
                <a:t>, </a:t>
              </a:r>
              <a:r>
                <a:rPr lang="en-US" sz="1400" dirty="0" err="1">
                  <a:solidFill>
                    <a:prstClr val="white"/>
                  </a:solidFill>
                  <a:latin typeface="Avenir" panose="020B0503020203020204" pitchFamily="34" charset="0"/>
                  <a:ea typeface="Roboto" pitchFamily="2" charset="0"/>
                </a:rPr>
                <a:t>consectetur</a:t>
              </a:r>
              <a:r>
                <a:rPr lang="en-US" sz="1400" dirty="0">
                  <a:solidFill>
                    <a:prstClr val="white"/>
                  </a:solidFill>
                  <a:latin typeface="Avenir" panose="020B0503020203020204" pitchFamily="34" charset="0"/>
                  <a:ea typeface="Roboto" pitchFamily="2" charset="0"/>
                </a:rPr>
                <a:t> </a:t>
              </a:r>
              <a:r>
                <a:rPr lang="en-US" sz="1400" dirty="0" err="1">
                  <a:solidFill>
                    <a:prstClr val="white"/>
                  </a:solidFill>
                  <a:latin typeface="Avenir" panose="020B0503020203020204" pitchFamily="34" charset="0"/>
                  <a:ea typeface="Roboto" pitchFamily="2" charset="0"/>
                </a:rPr>
                <a:t>adipiscing</a:t>
              </a:r>
              <a:r>
                <a:rPr lang="en-US" sz="1400" dirty="0">
                  <a:solidFill>
                    <a:prstClr val="white"/>
                  </a:solidFill>
                  <a:latin typeface="Avenir" panose="020B0503020203020204" pitchFamily="34" charset="0"/>
                  <a:ea typeface="Roboto" pitchFamily="2" charset="0"/>
                </a:rPr>
                <a:t> </a:t>
              </a:r>
              <a:r>
                <a:rPr lang="en-US" sz="1400" dirty="0" err="1">
                  <a:solidFill>
                    <a:prstClr val="white"/>
                  </a:solidFill>
                  <a:latin typeface="Avenir" panose="020B0503020203020204" pitchFamily="34" charset="0"/>
                  <a:ea typeface="Roboto" pitchFamily="2" charset="0"/>
                </a:rPr>
                <a:t>elit</a:t>
              </a:r>
              <a:r>
                <a:rPr lang="en-US" sz="1400" dirty="0">
                  <a:solidFill>
                    <a:prstClr val="white"/>
                  </a:solidFill>
                  <a:latin typeface="Avenir" panose="020B0503020203020204" pitchFamily="34" charset="0"/>
                  <a:ea typeface="Roboto" pitchFamily="2" charset="0"/>
                </a:rPr>
                <a:t>, 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571A185C-5EB5-41A8-B0BA-9D28CA049030}"/>
                </a:ext>
              </a:extLst>
            </p:cNvPr>
            <p:cNvSpPr/>
            <p:nvPr/>
          </p:nvSpPr>
          <p:spPr>
            <a:xfrm>
              <a:off x="5787978" y="2374878"/>
              <a:ext cx="1877432" cy="21544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>
              <a:spAutoFit/>
            </a:bodyPr>
            <a:lstStyle/>
            <a:p>
              <a:pPr lvl="0">
                <a:spcAft>
                  <a:spcPts val="600"/>
                </a:spcAft>
                <a:buClr>
                  <a:srgbClr val="0BC58A"/>
                </a:buClr>
              </a:pPr>
              <a:r>
                <a:rPr lang="en-US" sz="1400" i="1" dirty="0">
                  <a:solidFill>
                    <a:prstClr val="white"/>
                  </a:solidFill>
                  <a:latin typeface="Avenir" panose="020B0503020203020204" pitchFamily="34" charset="0"/>
                  <a:ea typeface="Roboto" pitchFamily="2" charset="0"/>
                </a:rPr>
                <a:t>Lorem ipsum</a:t>
              </a:r>
            </a:p>
          </p:txBody>
        </p: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6FCDEE67-C52D-422E-B9FA-8200644F2FD9}"/>
                </a:ext>
              </a:extLst>
            </p:cNvPr>
            <p:cNvCxnSpPr/>
            <p:nvPr/>
          </p:nvCxnSpPr>
          <p:spPr>
            <a:xfrm>
              <a:off x="5787978" y="2753365"/>
              <a:ext cx="1717774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588918C-C5E6-4247-86CB-7D02E16EC290}"/>
              </a:ext>
            </a:extLst>
          </p:cNvPr>
          <p:cNvGrpSpPr/>
          <p:nvPr/>
        </p:nvGrpSpPr>
        <p:grpSpPr>
          <a:xfrm>
            <a:off x="8766661" y="1833770"/>
            <a:ext cx="2995911" cy="1939510"/>
            <a:chOff x="8766661" y="1833770"/>
            <a:chExt cx="2995911" cy="1939510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73DC9450-8612-474E-8505-C113395C03D5}"/>
                </a:ext>
              </a:extLst>
            </p:cNvPr>
            <p:cNvSpPr/>
            <p:nvPr/>
          </p:nvSpPr>
          <p:spPr>
            <a:xfrm>
              <a:off x="8766661" y="1833770"/>
              <a:ext cx="2995911" cy="1939510"/>
            </a:xfrm>
            <a:prstGeom prst="rect">
              <a:avLst/>
            </a:prstGeom>
            <a:gradFill>
              <a:gsLst>
                <a:gs pos="25000">
                  <a:schemeClr val="accent1"/>
                </a:gs>
                <a:gs pos="100000">
                  <a:schemeClr val="accent2"/>
                </a:gs>
              </a:gsLst>
              <a:lin ang="189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latin typeface="Avenir" panose="020B0503020203020204" pitchFamily="34" charset="0"/>
              </a:endParaRP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DBEE5DF0-5AD6-41ED-B42F-E954FF59A04B}"/>
                </a:ext>
              </a:extLst>
            </p:cNvPr>
            <p:cNvSpPr/>
            <p:nvPr/>
          </p:nvSpPr>
          <p:spPr>
            <a:xfrm>
              <a:off x="9754512" y="2080406"/>
              <a:ext cx="1877432" cy="27699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>
              <a:spAutoFit/>
            </a:bodyPr>
            <a:lstStyle/>
            <a:p>
              <a:pPr>
                <a:lnSpc>
                  <a:spcPct val="100000"/>
                </a:lnSpc>
                <a:spcAft>
                  <a:spcPts val="600"/>
                </a:spcAft>
                <a:buClr>
                  <a:srgbClr val="0BC58A"/>
                </a:buClr>
              </a:pPr>
              <a:r>
                <a:rPr lang="en-US" b="1" dirty="0">
                  <a:solidFill>
                    <a:schemeClr val="bg1"/>
                  </a:solidFill>
                  <a:latin typeface="Avenir Black" panose="020B0803020203020204" pitchFamily="34" charset="0"/>
                  <a:ea typeface="Roboto" pitchFamily="2" charset="0"/>
                </a:rPr>
                <a:t>LOREM IPSUM</a:t>
              </a:r>
            </a:p>
          </p:txBody>
        </p: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0343A454-B04F-4022-B703-C55D1CA782E7}"/>
                </a:ext>
              </a:extLst>
            </p:cNvPr>
            <p:cNvCxnSpPr>
              <a:cxnSpLocks/>
            </p:cNvCxnSpPr>
            <p:nvPr/>
          </p:nvCxnSpPr>
          <p:spPr>
            <a:xfrm>
              <a:off x="9742818" y="1833770"/>
              <a:ext cx="814388" cy="0"/>
            </a:xfrm>
            <a:prstGeom prst="line">
              <a:avLst/>
            </a:prstGeom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E64E72C8-1A07-42F4-A13D-A649E52F298E}"/>
                </a:ext>
              </a:extLst>
            </p:cNvPr>
            <p:cNvSpPr/>
            <p:nvPr/>
          </p:nvSpPr>
          <p:spPr>
            <a:xfrm>
              <a:off x="8766661" y="2003589"/>
              <a:ext cx="685964" cy="1172208"/>
            </a:xfrm>
            <a:custGeom>
              <a:avLst/>
              <a:gdLst>
                <a:gd name="connsiteX0" fmla="*/ 54172 w 372121"/>
                <a:gd name="connsiteY0" fmla="*/ 0 h 635898"/>
                <a:gd name="connsiteX1" fmla="*/ 372121 w 372121"/>
                <a:gd name="connsiteY1" fmla="*/ 317949 h 635898"/>
                <a:gd name="connsiteX2" fmla="*/ 54172 w 372121"/>
                <a:gd name="connsiteY2" fmla="*/ 635898 h 635898"/>
                <a:gd name="connsiteX3" fmla="*/ 0 w 372121"/>
                <a:gd name="connsiteY3" fmla="*/ 630437 h 635898"/>
                <a:gd name="connsiteX4" fmla="*/ 0 w 372121"/>
                <a:gd name="connsiteY4" fmla="*/ 5461 h 635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2121" h="635898">
                  <a:moveTo>
                    <a:pt x="54172" y="0"/>
                  </a:moveTo>
                  <a:cubicBezTo>
                    <a:pt x="229770" y="0"/>
                    <a:pt x="372121" y="142351"/>
                    <a:pt x="372121" y="317949"/>
                  </a:cubicBezTo>
                  <a:cubicBezTo>
                    <a:pt x="372121" y="493547"/>
                    <a:pt x="229770" y="635898"/>
                    <a:pt x="54172" y="635898"/>
                  </a:cubicBezTo>
                  <a:lnTo>
                    <a:pt x="0" y="630437"/>
                  </a:lnTo>
                  <a:lnTo>
                    <a:pt x="0" y="5461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innerShdw blurRad="63500" dist="50800">
                <a:prstClr val="black">
                  <a:alpha val="4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latin typeface="Avenir" panose="020B0503020203020204" pitchFamily="34" charset="0"/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95BB230A-28AD-46B6-91F0-EAA1070A4035}"/>
                </a:ext>
              </a:extLst>
            </p:cNvPr>
            <p:cNvSpPr/>
            <p:nvPr/>
          </p:nvSpPr>
          <p:spPr>
            <a:xfrm>
              <a:off x="9754512" y="2916409"/>
              <a:ext cx="1877432" cy="64633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>
              <a:spAutoFit/>
            </a:bodyPr>
            <a:lstStyle/>
            <a:p>
              <a:pPr lvl="0">
                <a:spcAft>
                  <a:spcPts val="600"/>
                </a:spcAft>
                <a:buClr>
                  <a:srgbClr val="0BC58A"/>
                </a:buClr>
              </a:pPr>
              <a:r>
                <a:rPr lang="en-US" sz="1400" dirty="0">
                  <a:solidFill>
                    <a:prstClr val="white"/>
                  </a:solidFill>
                  <a:latin typeface="Avenir" panose="020B0503020203020204" pitchFamily="34" charset="0"/>
                  <a:ea typeface="Roboto" pitchFamily="2" charset="0"/>
                </a:rPr>
                <a:t>Lorem ipsum dolor sit </a:t>
              </a:r>
              <a:r>
                <a:rPr lang="en-US" sz="1400" dirty="0" err="1">
                  <a:solidFill>
                    <a:prstClr val="white"/>
                  </a:solidFill>
                  <a:latin typeface="Avenir" panose="020B0503020203020204" pitchFamily="34" charset="0"/>
                  <a:ea typeface="Roboto" pitchFamily="2" charset="0"/>
                </a:rPr>
                <a:t>amet</a:t>
              </a:r>
              <a:r>
                <a:rPr lang="en-US" sz="1400" dirty="0">
                  <a:solidFill>
                    <a:prstClr val="white"/>
                  </a:solidFill>
                  <a:latin typeface="Avenir" panose="020B0503020203020204" pitchFamily="34" charset="0"/>
                  <a:ea typeface="Roboto" pitchFamily="2" charset="0"/>
                </a:rPr>
                <a:t>, </a:t>
              </a:r>
              <a:r>
                <a:rPr lang="en-US" sz="1400" dirty="0" err="1">
                  <a:solidFill>
                    <a:prstClr val="white"/>
                  </a:solidFill>
                  <a:latin typeface="Avenir" panose="020B0503020203020204" pitchFamily="34" charset="0"/>
                  <a:ea typeface="Roboto" pitchFamily="2" charset="0"/>
                </a:rPr>
                <a:t>consectetur</a:t>
              </a:r>
              <a:r>
                <a:rPr lang="en-US" sz="1400" dirty="0">
                  <a:solidFill>
                    <a:prstClr val="white"/>
                  </a:solidFill>
                  <a:latin typeface="Avenir" panose="020B0503020203020204" pitchFamily="34" charset="0"/>
                  <a:ea typeface="Roboto" pitchFamily="2" charset="0"/>
                </a:rPr>
                <a:t> </a:t>
              </a:r>
              <a:r>
                <a:rPr lang="en-US" sz="1400" dirty="0" err="1">
                  <a:solidFill>
                    <a:prstClr val="white"/>
                  </a:solidFill>
                  <a:latin typeface="Avenir" panose="020B0503020203020204" pitchFamily="34" charset="0"/>
                  <a:ea typeface="Roboto" pitchFamily="2" charset="0"/>
                </a:rPr>
                <a:t>adipiscing</a:t>
              </a:r>
              <a:r>
                <a:rPr lang="en-US" sz="1400" dirty="0">
                  <a:solidFill>
                    <a:prstClr val="white"/>
                  </a:solidFill>
                  <a:latin typeface="Avenir" panose="020B0503020203020204" pitchFamily="34" charset="0"/>
                  <a:ea typeface="Roboto" pitchFamily="2" charset="0"/>
                </a:rPr>
                <a:t> </a:t>
              </a:r>
              <a:r>
                <a:rPr lang="en-US" sz="1400" dirty="0" err="1">
                  <a:solidFill>
                    <a:prstClr val="white"/>
                  </a:solidFill>
                  <a:latin typeface="Avenir" panose="020B0503020203020204" pitchFamily="34" charset="0"/>
                  <a:ea typeface="Roboto" pitchFamily="2" charset="0"/>
                </a:rPr>
                <a:t>elit</a:t>
              </a:r>
              <a:r>
                <a:rPr lang="en-US" sz="1400" dirty="0">
                  <a:solidFill>
                    <a:prstClr val="white"/>
                  </a:solidFill>
                  <a:latin typeface="Avenir" panose="020B0503020203020204" pitchFamily="34" charset="0"/>
                  <a:ea typeface="Roboto" pitchFamily="2" charset="0"/>
                </a:rPr>
                <a:t>, 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819ADDE4-5073-4350-93CD-FF7ADE756583}"/>
                </a:ext>
              </a:extLst>
            </p:cNvPr>
            <p:cNvSpPr/>
            <p:nvPr/>
          </p:nvSpPr>
          <p:spPr>
            <a:xfrm>
              <a:off x="9754512" y="2374878"/>
              <a:ext cx="1877432" cy="21544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>
              <a:spAutoFit/>
            </a:bodyPr>
            <a:lstStyle/>
            <a:p>
              <a:pPr lvl="0">
                <a:spcAft>
                  <a:spcPts val="600"/>
                </a:spcAft>
                <a:buClr>
                  <a:srgbClr val="0BC58A"/>
                </a:buClr>
              </a:pPr>
              <a:r>
                <a:rPr lang="en-US" sz="1400" i="1" dirty="0">
                  <a:solidFill>
                    <a:prstClr val="white"/>
                  </a:solidFill>
                  <a:latin typeface="Avenir" panose="020B0503020203020204" pitchFamily="34" charset="0"/>
                  <a:ea typeface="Roboto" pitchFamily="2" charset="0"/>
                </a:rPr>
                <a:t>Lorem ipsum</a:t>
              </a:r>
            </a:p>
          </p:txBody>
        </p: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286B24BA-2385-4225-89FA-CB83172A22EA}"/>
                </a:ext>
              </a:extLst>
            </p:cNvPr>
            <p:cNvCxnSpPr/>
            <p:nvPr/>
          </p:nvCxnSpPr>
          <p:spPr>
            <a:xfrm>
              <a:off x="9754512" y="2753365"/>
              <a:ext cx="1717774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256A7B4-6817-48E3-B84A-FDA184B0FE56}"/>
              </a:ext>
            </a:extLst>
          </p:cNvPr>
          <p:cNvGrpSpPr/>
          <p:nvPr/>
        </p:nvGrpSpPr>
        <p:grpSpPr>
          <a:xfrm>
            <a:off x="833593" y="4083484"/>
            <a:ext cx="2995911" cy="1939510"/>
            <a:chOff x="833593" y="4083484"/>
            <a:chExt cx="2995911" cy="1939510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311B9DFF-D709-4537-A301-2CF4E5A52ED3}"/>
                </a:ext>
              </a:extLst>
            </p:cNvPr>
            <p:cNvSpPr/>
            <p:nvPr/>
          </p:nvSpPr>
          <p:spPr>
            <a:xfrm>
              <a:off x="833593" y="4083484"/>
              <a:ext cx="2995911" cy="1939510"/>
            </a:xfrm>
            <a:prstGeom prst="rect">
              <a:avLst/>
            </a:prstGeom>
            <a:gradFill>
              <a:gsLst>
                <a:gs pos="25000">
                  <a:schemeClr val="accent1"/>
                </a:gs>
                <a:gs pos="100000">
                  <a:schemeClr val="accent2"/>
                </a:gs>
              </a:gsLst>
              <a:lin ang="189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latin typeface="Avenir" panose="020B0503020203020204" pitchFamily="34" charset="0"/>
              </a:endParaRP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6995CAD4-F135-43EF-81AB-DB15488DE8D4}"/>
                </a:ext>
              </a:extLst>
            </p:cNvPr>
            <p:cNvSpPr/>
            <p:nvPr/>
          </p:nvSpPr>
          <p:spPr>
            <a:xfrm>
              <a:off x="1821444" y="4330120"/>
              <a:ext cx="1877432" cy="27699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>
              <a:spAutoFit/>
            </a:bodyPr>
            <a:lstStyle/>
            <a:p>
              <a:pPr>
                <a:lnSpc>
                  <a:spcPct val="100000"/>
                </a:lnSpc>
                <a:spcAft>
                  <a:spcPts val="600"/>
                </a:spcAft>
                <a:buClr>
                  <a:srgbClr val="0BC58A"/>
                </a:buClr>
              </a:pPr>
              <a:r>
                <a:rPr lang="en-US" b="1" dirty="0">
                  <a:solidFill>
                    <a:schemeClr val="bg1"/>
                  </a:solidFill>
                  <a:latin typeface="Avenir Black" panose="020B0803020203020204" pitchFamily="34" charset="0"/>
                  <a:ea typeface="Roboto" pitchFamily="2" charset="0"/>
                </a:rPr>
                <a:t>LOREM IPSUM</a:t>
              </a:r>
            </a:p>
          </p:txBody>
        </p: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2BB7178F-04FE-4841-B706-EAD55FBE6DBD}"/>
                </a:ext>
              </a:extLst>
            </p:cNvPr>
            <p:cNvCxnSpPr>
              <a:cxnSpLocks/>
            </p:cNvCxnSpPr>
            <p:nvPr/>
          </p:nvCxnSpPr>
          <p:spPr>
            <a:xfrm>
              <a:off x="1809750" y="4083484"/>
              <a:ext cx="814388" cy="0"/>
            </a:xfrm>
            <a:prstGeom prst="line">
              <a:avLst/>
            </a:prstGeom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075D0F61-0350-448C-A419-C23EDE57EE15}"/>
                </a:ext>
              </a:extLst>
            </p:cNvPr>
            <p:cNvSpPr/>
            <p:nvPr/>
          </p:nvSpPr>
          <p:spPr>
            <a:xfrm>
              <a:off x="833593" y="4253303"/>
              <a:ext cx="685964" cy="1172208"/>
            </a:xfrm>
            <a:custGeom>
              <a:avLst/>
              <a:gdLst>
                <a:gd name="connsiteX0" fmla="*/ 54172 w 372121"/>
                <a:gd name="connsiteY0" fmla="*/ 0 h 635898"/>
                <a:gd name="connsiteX1" fmla="*/ 372121 w 372121"/>
                <a:gd name="connsiteY1" fmla="*/ 317949 h 635898"/>
                <a:gd name="connsiteX2" fmla="*/ 54172 w 372121"/>
                <a:gd name="connsiteY2" fmla="*/ 635898 h 635898"/>
                <a:gd name="connsiteX3" fmla="*/ 0 w 372121"/>
                <a:gd name="connsiteY3" fmla="*/ 630437 h 635898"/>
                <a:gd name="connsiteX4" fmla="*/ 0 w 372121"/>
                <a:gd name="connsiteY4" fmla="*/ 5461 h 635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2121" h="635898">
                  <a:moveTo>
                    <a:pt x="54172" y="0"/>
                  </a:moveTo>
                  <a:cubicBezTo>
                    <a:pt x="229770" y="0"/>
                    <a:pt x="372121" y="142351"/>
                    <a:pt x="372121" y="317949"/>
                  </a:cubicBezTo>
                  <a:cubicBezTo>
                    <a:pt x="372121" y="493547"/>
                    <a:pt x="229770" y="635898"/>
                    <a:pt x="54172" y="635898"/>
                  </a:cubicBezTo>
                  <a:lnTo>
                    <a:pt x="0" y="630437"/>
                  </a:lnTo>
                  <a:lnTo>
                    <a:pt x="0" y="5461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innerShdw blurRad="63500" dist="50800">
                <a:prstClr val="black">
                  <a:alpha val="4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latin typeface="Avenir" panose="020B0503020203020204" pitchFamily="34" charset="0"/>
              </a:endParaRP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C571659B-2F8C-459D-A28E-E402840D72CC}"/>
                </a:ext>
              </a:extLst>
            </p:cNvPr>
            <p:cNvSpPr/>
            <p:nvPr/>
          </p:nvSpPr>
          <p:spPr>
            <a:xfrm>
              <a:off x="1821444" y="5166123"/>
              <a:ext cx="1877432" cy="64633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>
              <a:spAutoFit/>
            </a:bodyPr>
            <a:lstStyle/>
            <a:p>
              <a:pPr lvl="0">
                <a:spcAft>
                  <a:spcPts val="600"/>
                </a:spcAft>
                <a:buClr>
                  <a:srgbClr val="0BC58A"/>
                </a:buClr>
              </a:pPr>
              <a:r>
                <a:rPr lang="en-US" sz="1400" dirty="0">
                  <a:solidFill>
                    <a:prstClr val="white"/>
                  </a:solidFill>
                  <a:latin typeface="Avenir" panose="020B0503020203020204" pitchFamily="34" charset="0"/>
                  <a:ea typeface="Roboto" pitchFamily="2" charset="0"/>
                </a:rPr>
                <a:t>Lorem ipsum dolor sit </a:t>
              </a:r>
              <a:r>
                <a:rPr lang="en-US" sz="1400" dirty="0" err="1">
                  <a:solidFill>
                    <a:prstClr val="white"/>
                  </a:solidFill>
                  <a:latin typeface="Avenir" panose="020B0503020203020204" pitchFamily="34" charset="0"/>
                  <a:ea typeface="Roboto" pitchFamily="2" charset="0"/>
                </a:rPr>
                <a:t>amet</a:t>
              </a:r>
              <a:r>
                <a:rPr lang="en-US" sz="1400" dirty="0">
                  <a:solidFill>
                    <a:prstClr val="white"/>
                  </a:solidFill>
                  <a:latin typeface="Avenir" panose="020B0503020203020204" pitchFamily="34" charset="0"/>
                  <a:ea typeface="Roboto" pitchFamily="2" charset="0"/>
                </a:rPr>
                <a:t>, </a:t>
              </a:r>
              <a:r>
                <a:rPr lang="en-US" sz="1400" dirty="0" err="1">
                  <a:solidFill>
                    <a:prstClr val="white"/>
                  </a:solidFill>
                  <a:latin typeface="Avenir" panose="020B0503020203020204" pitchFamily="34" charset="0"/>
                  <a:ea typeface="Roboto" pitchFamily="2" charset="0"/>
                </a:rPr>
                <a:t>consectetur</a:t>
              </a:r>
              <a:r>
                <a:rPr lang="en-US" sz="1400" dirty="0">
                  <a:solidFill>
                    <a:prstClr val="white"/>
                  </a:solidFill>
                  <a:latin typeface="Avenir" panose="020B0503020203020204" pitchFamily="34" charset="0"/>
                  <a:ea typeface="Roboto" pitchFamily="2" charset="0"/>
                </a:rPr>
                <a:t> </a:t>
              </a:r>
              <a:r>
                <a:rPr lang="en-US" sz="1400" dirty="0" err="1">
                  <a:solidFill>
                    <a:prstClr val="white"/>
                  </a:solidFill>
                  <a:latin typeface="Avenir" panose="020B0503020203020204" pitchFamily="34" charset="0"/>
                  <a:ea typeface="Roboto" pitchFamily="2" charset="0"/>
                </a:rPr>
                <a:t>adipiscing</a:t>
              </a:r>
              <a:r>
                <a:rPr lang="en-US" sz="1400" dirty="0">
                  <a:solidFill>
                    <a:prstClr val="white"/>
                  </a:solidFill>
                  <a:latin typeface="Avenir" panose="020B0503020203020204" pitchFamily="34" charset="0"/>
                  <a:ea typeface="Roboto" pitchFamily="2" charset="0"/>
                </a:rPr>
                <a:t> </a:t>
              </a:r>
              <a:r>
                <a:rPr lang="en-US" sz="1400" dirty="0" err="1">
                  <a:solidFill>
                    <a:prstClr val="white"/>
                  </a:solidFill>
                  <a:latin typeface="Avenir" panose="020B0503020203020204" pitchFamily="34" charset="0"/>
                  <a:ea typeface="Roboto" pitchFamily="2" charset="0"/>
                </a:rPr>
                <a:t>elit</a:t>
              </a:r>
              <a:r>
                <a:rPr lang="en-US" sz="1400" dirty="0">
                  <a:solidFill>
                    <a:prstClr val="white"/>
                  </a:solidFill>
                  <a:latin typeface="Avenir" panose="020B0503020203020204" pitchFamily="34" charset="0"/>
                  <a:ea typeface="Roboto" pitchFamily="2" charset="0"/>
                </a:rPr>
                <a:t>, </a:t>
              </a: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83D2152C-D9E5-4687-8747-13D5D31CBC82}"/>
                </a:ext>
              </a:extLst>
            </p:cNvPr>
            <p:cNvSpPr/>
            <p:nvPr/>
          </p:nvSpPr>
          <p:spPr>
            <a:xfrm>
              <a:off x="1821444" y="4624592"/>
              <a:ext cx="1877432" cy="21544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>
              <a:spAutoFit/>
            </a:bodyPr>
            <a:lstStyle/>
            <a:p>
              <a:pPr lvl="0">
                <a:spcAft>
                  <a:spcPts val="600"/>
                </a:spcAft>
                <a:buClr>
                  <a:srgbClr val="0BC58A"/>
                </a:buClr>
              </a:pPr>
              <a:r>
                <a:rPr lang="en-US" sz="1400" i="1" dirty="0">
                  <a:solidFill>
                    <a:prstClr val="white"/>
                  </a:solidFill>
                  <a:latin typeface="Avenir" panose="020B0503020203020204" pitchFamily="34" charset="0"/>
                  <a:ea typeface="Roboto" pitchFamily="2" charset="0"/>
                </a:rPr>
                <a:t>Lorem ipsum</a:t>
              </a:r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27902AB5-B75E-4F57-8C0D-D4FFB1CBEDD3}"/>
                </a:ext>
              </a:extLst>
            </p:cNvPr>
            <p:cNvCxnSpPr/>
            <p:nvPr/>
          </p:nvCxnSpPr>
          <p:spPr>
            <a:xfrm>
              <a:off x="1821444" y="5003079"/>
              <a:ext cx="1717774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310B81E-E32F-46AA-85EB-273EB0DD1002}"/>
              </a:ext>
            </a:extLst>
          </p:cNvPr>
          <p:cNvGrpSpPr/>
          <p:nvPr/>
        </p:nvGrpSpPr>
        <p:grpSpPr>
          <a:xfrm>
            <a:off x="4800127" y="4083484"/>
            <a:ext cx="2995911" cy="1939510"/>
            <a:chOff x="4800127" y="4083484"/>
            <a:chExt cx="2995911" cy="1939510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C0ECB3A7-1202-4B6C-913B-209F385E01D3}"/>
                </a:ext>
              </a:extLst>
            </p:cNvPr>
            <p:cNvSpPr/>
            <p:nvPr/>
          </p:nvSpPr>
          <p:spPr>
            <a:xfrm>
              <a:off x="4800127" y="4083484"/>
              <a:ext cx="2995911" cy="1939510"/>
            </a:xfrm>
            <a:prstGeom prst="rect">
              <a:avLst/>
            </a:prstGeom>
            <a:gradFill>
              <a:gsLst>
                <a:gs pos="25000">
                  <a:schemeClr val="accent1"/>
                </a:gs>
                <a:gs pos="100000">
                  <a:schemeClr val="accent2"/>
                </a:gs>
              </a:gsLst>
              <a:lin ang="189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latin typeface="Avenir" panose="020B0503020203020204" pitchFamily="34" charset="0"/>
              </a:endParaRP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91EADB22-4BCC-4BE3-B089-43146896BB06}"/>
                </a:ext>
              </a:extLst>
            </p:cNvPr>
            <p:cNvSpPr/>
            <p:nvPr/>
          </p:nvSpPr>
          <p:spPr>
            <a:xfrm>
              <a:off x="5787978" y="4330120"/>
              <a:ext cx="1877432" cy="27699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>
              <a:spAutoFit/>
            </a:bodyPr>
            <a:lstStyle/>
            <a:p>
              <a:pPr>
                <a:lnSpc>
                  <a:spcPct val="100000"/>
                </a:lnSpc>
                <a:spcAft>
                  <a:spcPts val="600"/>
                </a:spcAft>
                <a:buClr>
                  <a:srgbClr val="0BC58A"/>
                </a:buClr>
              </a:pPr>
              <a:r>
                <a:rPr lang="en-US" b="1" dirty="0">
                  <a:solidFill>
                    <a:schemeClr val="bg1"/>
                  </a:solidFill>
                  <a:latin typeface="Avenir Black" panose="020B0803020203020204" pitchFamily="34" charset="0"/>
                  <a:ea typeface="Roboto" pitchFamily="2" charset="0"/>
                </a:rPr>
                <a:t>LOREM IPSUM</a:t>
              </a:r>
            </a:p>
          </p:txBody>
        </p: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0254B85E-8454-4121-92AF-39B3F7CEE8F8}"/>
                </a:ext>
              </a:extLst>
            </p:cNvPr>
            <p:cNvCxnSpPr>
              <a:cxnSpLocks/>
            </p:cNvCxnSpPr>
            <p:nvPr/>
          </p:nvCxnSpPr>
          <p:spPr>
            <a:xfrm>
              <a:off x="5776284" y="4083484"/>
              <a:ext cx="814388" cy="0"/>
            </a:xfrm>
            <a:prstGeom prst="line">
              <a:avLst/>
            </a:prstGeom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06A04F6E-EA8E-4EEC-9A7D-C2C3C3084C54}"/>
                </a:ext>
              </a:extLst>
            </p:cNvPr>
            <p:cNvSpPr/>
            <p:nvPr/>
          </p:nvSpPr>
          <p:spPr>
            <a:xfrm>
              <a:off x="4800127" y="4253303"/>
              <a:ext cx="685964" cy="1172208"/>
            </a:xfrm>
            <a:custGeom>
              <a:avLst/>
              <a:gdLst>
                <a:gd name="connsiteX0" fmla="*/ 54172 w 372121"/>
                <a:gd name="connsiteY0" fmla="*/ 0 h 635898"/>
                <a:gd name="connsiteX1" fmla="*/ 372121 w 372121"/>
                <a:gd name="connsiteY1" fmla="*/ 317949 h 635898"/>
                <a:gd name="connsiteX2" fmla="*/ 54172 w 372121"/>
                <a:gd name="connsiteY2" fmla="*/ 635898 h 635898"/>
                <a:gd name="connsiteX3" fmla="*/ 0 w 372121"/>
                <a:gd name="connsiteY3" fmla="*/ 630437 h 635898"/>
                <a:gd name="connsiteX4" fmla="*/ 0 w 372121"/>
                <a:gd name="connsiteY4" fmla="*/ 5461 h 635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2121" h="635898">
                  <a:moveTo>
                    <a:pt x="54172" y="0"/>
                  </a:moveTo>
                  <a:cubicBezTo>
                    <a:pt x="229770" y="0"/>
                    <a:pt x="372121" y="142351"/>
                    <a:pt x="372121" y="317949"/>
                  </a:cubicBezTo>
                  <a:cubicBezTo>
                    <a:pt x="372121" y="493547"/>
                    <a:pt x="229770" y="635898"/>
                    <a:pt x="54172" y="635898"/>
                  </a:cubicBezTo>
                  <a:lnTo>
                    <a:pt x="0" y="630437"/>
                  </a:lnTo>
                  <a:lnTo>
                    <a:pt x="0" y="5461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innerShdw blurRad="63500" dist="50800">
                <a:prstClr val="black">
                  <a:alpha val="4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latin typeface="Avenir" panose="020B0503020203020204" pitchFamily="34" charset="0"/>
              </a:endParaRP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96EF0208-6B4E-4978-90F9-33B5E7A3B4A5}"/>
                </a:ext>
              </a:extLst>
            </p:cNvPr>
            <p:cNvSpPr/>
            <p:nvPr/>
          </p:nvSpPr>
          <p:spPr>
            <a:xfrm>
              <a:off x="5787978" y="5166123"/>
              <a:ext cx="1877432" cy="64633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>
              <a:spAutoFit/>
            </a:bodyPr>
            <a:lstStyle/>
            <a:p>
              <a:pPr lvl="0">
                <a:spcAft>
                  <a:spcPts val="600"/>
                </a:spcAft>
                <a:buClr>
                  <a:srgbClr val="0BC58A"/>
                </a:buClr>
              </a:pPr>
              <a:r>
                <a:rPr lang="en-US" sz="1400" dirty="0">
                  <a:solidFill>
                    <a:prstClr val="white"/>
                  </a:solidFill>
                  <a:latin typeface="Avenir" panose="020B0503020203020204" pitchFamily="34" charset="0"/>
                  <a:ea typeface="Roboto" pitchFamily="2" charset="0"/>
                </a:rPr>
                <a:t>Lorem ipsum dolor sit </a:t>
              </a:r>
              <a:r>
                <a:rPr lang="en-US" sz="1400" dirty="0" err="1">
                  <a:solidFill>
                    <a:prstClr val="white"/>
                  </a:solidFill>
                  <a:latin typeface="Avenir" panose="020B0503020203020204" pitchFamily="34" charset="0"/>
                  <a:ea typeface="Roboto" pitchFamily="2" charset="0"/>
                </a:rPr>
                <a:t>amet</a:t>
              </a:r>
              <a:r>
                <a:rPr lang="en-US" sz="1400" dirty="0">
                  <a:solidFill>
                    <a:prstClr val="white"/>
                  </a:solidFill>
                  <a:latin typeface="Avenir" panose="020B0503020203020204" pitchFamily="34" charset="0"/>
                  <a:ea typeface="Roboto" pitchFamily="2" charset="0"/>
                </a:rPr>
                <a:t>, </a:t>
              </a:r>
              <a:r>
                <a:rPr lang="en-US" sz="1400" dirty="0" err="1">
                  <a:solidFill>
                    <a:prstClr val="white"/>
                  </a:solidFill>
                  <a:latin typeface="Avenir" panose="020B0503020203020204" pitchFamily="34" charset="0"/>
                  <a:ea typeface="Roboto" pitchFamily="2" charset="0"/>
                </a:rPr>
                <a:t>consectetur</a:t>
              </a:r>
              <a:r>
                <a:rPr lang="en-US" sz="1400" dirty="0">
                  <a:solidFill>
                    <a:prstClr val="white"/>
                  </a:solidFill>
                  <a:latin typeface="Avenir" panose="020B0503020203020204" pitchFamily="34" charset="0"/>
                  <a:ea typeface="Roboto" pitchFamily="2" charset="0"/>
                </a:rPr>
                <a:t> </a:t>
              </a:r>
              <a:r>
                <a:rPr lang="en-US" sz="1400" dirty="0" err="1">
                  <a:solidFill>
                    <a:prstClr val="white"/>
                  </a:solidFill>
                  <a:latin typeface="Avenir" panose="020B0503020203020204" pitchFamily="34" charset="0"/>
                  <a:ea typeface="Roboto" pitchFamily="2" charset="0"/>
                </a:rPr>
                <a:t>adipiscing</a:t>
              </a:r>
              <a:r>
                <a:rPr lang="en-US" sz="1400" dirty="0">
                  <a:solidFill>
                    <a:prstClr val="white"/>
                  </a:solidFill>
                  <a:latin typeface="Avenir" panose="020B0503020203020204" pitchFamily="34" charset="0"/>
                  <a:ea typeface="Roboto" pitchFamily="2" charset="0"/>
                </a:rPr>
                <a:t> </a:t>
              </a:r>
              <a:r>
                <a:rPr lang="en-US" sz="1400" dirty="0" err="1">
                  <a:solidFill>
                    <a:prstClr val="white"/>
                  </a:solidFill>
                  <a:latin typeface="Avenir" panose="020B0503020203020204" pitchFamily="34" charset="0"/>
                  <a:ea typeface="Roboto" pitchFamily="2" charset="0"/>
                </a:rPr>
                <a:t>elit</a:t>
              </a:r>
              <a:r>
                <a:rPr lang="en-US" sz="1400" dirty="0">
                  <a:solidFill>
                    <a:prstClr val="white"/>
                  </a:solidFill>
                  <a:latin typeface="Avenir" panose="020B0503020203020204" pitchFamily="34" charset="0"/>
                  <a:ea typeface="Roboto" pitchFamily="2" charset="0"/>
                </a:rPr>
                <a:t>, </a:t>
              </a: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A9C03E27-E8CA-4D54-A351-CCAEFFC49AF7}"/>
                </a:ext>
              </a:extLst>
            </p:cNvPr>
            <p:cNvSpPr/>
            <p:nvPr/>
          </p:nvSpPr>
          <p:spPr>
            <a:xfrm>
              <a:off x="5787978" y="4624592"/>
              <a:ext cx="1877432" cy="21544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>
              <a:spAutoFit/>
            </a:bodyPr>
            <a:lstStyle/>
            <a:p>
              <a:pPr lvl="0">
                <a:spcAft>
                  <a:spcPts val="600"/>
                </a:spcAft>
                <a:buClr>
                  <a:srgbClr val="0BC58A"/>
                </a:buClr>
              </a:pPr>
              <a:r>
                <a:rPr lang="en-US" sz="1400" i="1" dirty="0">
                  <a:solidFill>
                    <a:prstClr val="white"/>
                  </a:solidFill>
                  <a:latin typeface="Avenir" panose="020B0503020203020204" pitchFamily="34" charset="0"/>
                  <a:ea typeface="Roboto" pitchFamily="2" charset="0"/>
                </a:rPr>
                <a:t>Lorem ipsum</a:t>
              </a:r>
            </a:p>
          </p:txBody>
        </p: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F50BFD21-164D-4EEF-A912-8F428E4C3E9A}"/>
                </a:ext>
              </a:extLst>
            </p:cNvPr>
            <p:cNvCxnSpPr/>
            <p:nvPr/>
          </p:nvCxnSpPr>
          <p:spPr>
            <a:xfrm>
              <a:off x="5787978" y="5003079"/>
              <a:ext cx="1717774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81596A6-05D9-456A-922F-FCE77A0F3FE5}"/>
              </a:ext>
            </a:extLst>
          </p:cNvPr>
          <p:cNvGrpSpPr/>
          <p:nvPr/>
        </p:nvGrpSpPr>
        <p:grpSpPr>
          <a:xfrm>
            <a:off x="8766661" y="4083484"/>
            <a:ext cx="2995911" cy="1939510"/>
            <a:chOff x="8766661" y="4083484"/>
            <a:chExt cx="2995911" cy="1939510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A1EB9BF1-53D6-4C5A-835A-D0B81F927FEF}"/>
                </a:ext>
              </a:extLst>
            </p:cNvPr>
            <p:cNvSpPr/>
            <p:nvPr/>
          </p:nvSpPr>
          <p:spPr>
            <a:xfrm>
              <a:off x="8766661" y="4083484"/>
              <a:ext cx="2995911" cy="1939510"/>
            </a:xfrm>
            <a:prstGeom prst="rect">
              <a:avLst/>
            </a:prstGeom>
            <a:gradFill>
              <a:gsLst>
                <a:gs pos="25000">
                  <a:schemeClr val="accent1"/>
                </a:gs>
                <a:gs pos="100000">
                  <a:schemeClr val="accent2"/>
                </a:gs>
              </a:gsLst>
              <a:lin ang="189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latin typeface="Avenir" panose="020B0503020203020204" pitchFamily="34" charset="0"/>
              </a:endParaRP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499E210A-A13C-4842-8A8B-9A21FB1779D7}"/>
                </a:ext>
              </a:extLst>
            </p:cNvPr>
            <p:cNvSpPr/>
            <p:nvPr/>
          </p:nvSpPr>
          <p:spPr>
            <a:xfrm>
              <a:off x="9754512" y="4330120"/>
              <a:ext cx="1877432" cy="27699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>
              <a:spAutoFit/>
            </a:bodyPr>
            <a:lstStyle/>
            <a:p>
              <a:pPr>
                <a:lnSpc>
                  <a:spcPct val="100000"/>
                </a:lnSpc>
                <a:spcAft>
                  <a:spcPts val="600"/>
                </a:spcAft>
                <a:buClr>
                  <a:srgbClr val="0BC58A"/>
                </a:buClr>
              </a:pPr>
              <a:r>
                <a:rPr lang="en-US" b="1" dirty="0">
                  <a:solidFill>
                    <a:schemeClr val="bg1"/>
                  </a:solidFill>
                  <a:latin typeface="Avenir Black" panose="020B0803020203020204" pitchFamily="34" charset="0"/>
                  <a:ea typeface="Roboto" pitchFamily="2" charset="0"/>
                </a:rPr>
                <a:t>LOREM IPSUM</a:t>
              </a:r>
            </a:p>
          </p:txBody>
        </p: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4D58402C-A958-4B8F-A97E-43868A9D3E8B}"/>
                </a:ext>
              </a:extLst>
            </p:cNvPr>
            <p:cNvCxnSpPr>
              <a:cxnSpLocks/>
            </p:cNvCxnSpPr>
            <p:nvPr/>
          </p:nvCxnSpPr>
          <p:spPr>
            <a:xfrm>
              <a:off x="9742818" y="4083484"/>
              <a:ext cx="814388" cy="0"/>
            </a:xfrm>
            <a:prstGeom prst="line">
              <a:avLst/>
            </a:prstGeom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4EE26AB6-A605-4F66-BAEE-FDFD7C3A131C}"/>
                </a:ext>
              </a:extLst>
            </p:cNvPr>
            <p:cNvSpPr/>
            <p:nvPr/>
          </p:nvSpPr>
          <p:spPr>
            <a:xfrm>
              <a:off x="8766661" y="4253303"/>
              <a:ext cx="685964" cy="1172208"/>
            </a:xfrm>
            <a:custGeom>
              <a:avLst/>
              <a:gdLst>
                <a:gd name="connsiteX0" fmla="*/ 54172 w 372121"/>
                <a:gd name="connsiteY0" fmla="*/ 0 h 635898"/>
                <a:gd name="connsiteX1" fmla="*/ 372121 w 372121"/>
                <a:gd name="connsiteY1" fmla="*/ 317949 h 635898"/>
                <a:gd name="connsiteX2" fmla="*/ 54172 w 372121"/>
                <a:gd name="connsiteY2" fmla="*/ 635898 h 635898"/>
                <a:gd name="connsiteX3" fmla="*/ 0 w 372121"/>
                <a:gd name="connsiteY3" fmla="*/ 630437 h 635898"/>
                <a:gd name="connsiteX4" fmla="*/ 0 w 372121"/>
                <a:gd name="connsiteY4" fmla="*/ 5461 h 635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2121" h="635898">
                  <a:moveTo>
                    <a:pt x="54172" y="0"/>
                  </a:moveTo>
                  <a:cubicBezTo>
                    <a:pt x="229770" y="0"/>
                    <a:pt x="372121" y="142351"/>
                    <a:pt x="372121" y="317949"/>
                  </a:cubicBezTo>
                  <a:cubicBezTo>
                    <a:pt x="372121" y="493547"/>
                    <a:pt x="229770" y="635898"/>
                    <a:pt x="54172" y="635898"/>
                  </a:cubicBezTo>
                  <a:lnTo>
                    <a:pt x="0" y="630437"/>
                  </a:lnTo>
                  <a:lnTo>
                    <a:pt x="0" y="5461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innerShdw blurRad="63500" dist="50800">
                <a:prstClr val="black">
                  <a:alpha val="4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latin typeface="Avenir" panose="020B0503020203020204" pitchFamily="34" charset="0"/>
              </a:endParaRP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43EED283-86D5-458B-BC1C-2D56F9585033}"/>
                </a:ext>
              </a:extLst>
            </p:cNvPr>
            <p:cNvSpPr/>
            <p:nvPr/>
          </p:nvSpPr>
          <p:spPr>
            <a:xfrm>
              <a:off x="9754512" y="5166123"/>
              <a:ext cx="1877432" cy="64633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>
              <a:spAutoFit/>
            </a:bodyPr>
            <a:lstStyle/>
            <a:p>
              <a:pPr lvl="0">
                <a:spcAft>
                  <a:spcPts val="600"/>
                </a:spcAft>
                <a:buClr>
                  <a:srgbClr val="0BC58A"/>
                </a:buClr>
              </a:pPr>
              <a:r>
                <a:rPr lang="en-US" sz="1400" dirty="0">
                  <a:solidFill>
                    <a:prstClr val="white"/>
                  </a:solidFill>
                  <a:latin typeface="Avenir" panose="020B0503020203020204" pitchFamily="34" charset="0"/>
                  <a:ea typeface="Roboto" pitchFamily="2" charset="0"/>
                </a:rPr>
                <a:t>Lorem ipsum dolor sit </a:t>
              </a:r>
              <a:r>
                <a:rPr lang="en-US" sz="1400" dirty="0" err="1">
                  <a:solidFill>
                    <a:prstClr val="white"/>
                  </a:solidFill>
                  <a:latin typeface="Avenir" panose="020B0503020203020204" pitchFamily="34" charset="0"/>
                  <a:ea typeface="Roboto" pitchFamily="2" charset="0"/>
                </a:rPr>
                <a:t>amet</a:t>
              </a:r>
              <a:r>
                <a:rPr lang="en-US" sz="1400" dirty="0">
                  <a:solidFill>
                    <a:prstClr val="white"/>
                  </a:solidFill>
                  <a:latin typeface="Avenir" panose="020B0503020203020204" pitchFamily="34" charset="0"/>
                  <a:ea typeface="Roboto" pitchFamily="2" charset="0"/>
                </a:rPr>
                <a:t>, </a:t>
              </a:r>
              <a:r>
                <a:rPr lang="en-US" sz="1400" dirty="0" err="1">
                  <a:solidFill>
                    <a:prstClr val="white"/>
                  </a:solidFill>
                  <a:latin typeface="Avenir" panose="020B0503020203020204" pitchFamily="34" charset="0"/>
                  <a:ea typeface="Roboto" pitchFamily="2" charset="0"/>
                </a:rPr>
                <a:t>consectetur</a:t>
              </a:r>
              <a:r>
                <a:rPr lang="en-US" sz="1400" dirty="0">
                  <a:solidFill>
                    <a:prstClr val="white"/>
                  </a:solidFill>
                  <a:latin typeface="Avenir" panose="020B0503020203020204" pitchFamily="34" charset="0"/>
                  <a:ea typeface="Roboto" pitchFamily="2" charset="0"/>
                </a:rPr>
                <a:t> </a:t>
              </a:r>
              <a:r>
                <a:rPr lang="en-US" sz="1400" dirty="0" err="1">
                  <a:solidFill>
                    <a:prstClr val="white"/>
                  </a:solidFill>
                  <a:latin typeface="Avenir" panose="020B0503020203020204" pitchFamily="34" charset="0"/>
                  <a:ea typeface="Roboto" pitchFamily="2" charset="0"/>
                </a:rPr>
                <a:t>adipiscing</a:t>
              </a:r>
              <a:r>
                <a:rPr lang="en-US" sz="1400" dirty="0">
                  <a:solidFill>
                    <a:prstClr val="white"/>
                  </a:solidFill>
                  <a:latin typeface="Avenir" panose="020B0503020203020204" pitchFamily="34" charset="0"/>
                  <a:ea typeface="Roboto" pitchFamily="2" charset="0"/>
                </a:rPr>
                <a:t> </a:t>
              </a:r>
              <a:r>
                <a:rPr lang="en-US" sz="1400" dirty="0" err="1">
                  <a:solidFill>
                    <a:prstClr val="white"/>
                  </a:solidFill>
                  <a:latin typeface="Avenir" panose="020B0503020203020204" pitchFamily="34" charset="0"/>
                  <a:ea typeface="Roboto" pitchFamily="2" charset="0"/>
                </a:rPr>
                <a:t>elit</a:t>
              </a:r>
              <a:r>
                <a:rPr lang="en-US" sz="1400" dirty="0">
                  <a:solidFill>
                    <a:prstClr val="white"/>
                  </a:solidFill>
                  <a:latin typeface="Avenir" panose="020B0503020203020204" pitchFamily="34" charset="0"/>
                  <a:ea typeface="Roboto" pitchFamily="2" charset="0"/>
                </a:rPr>
                <a:t>, </a:t>
              </a: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051A1F5F-0F61-47A2-A806-1BF6C04860BF}"/>
                </a:ext>
              </a:extLst>
            </p:cNvPr>
            <p:cNvSpPr/>
            <p:nvPr/>
          </p:nvSpPr>
          <p:spPr>
            <a:xfrm>
              <a:off x="9754512" y="4624592"/>
              <a:ext cx="1877432" cy="21544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>
              <a:spAutoFit/>
            </a:bodyPr>
            <a:lstStyle/>
            <a:p>
              <a:pPr lvl="0">
                <a:spcAft>
                  <a:spcPts val="600"/>
                </a:spcAft>
                <a:buClr>
                  <a:srgbClr val="0BC58A"/>
                </a:buClr>
              </a:pPr>
              <a:r>
                <a:rPr lang="en-US" sz="1400" i="1" dirty="0">
                  <a:solidFill>
                    <a:prstClr val="white"/>
                  </a:solidFill>
                  <a:latin typeface="Avenir" panose="020B0503020203020204" pitchFamily="34" charset="0"/>
                  <a:ea typeface="Roboto" pitchFamily="2" charset="0"/>
                </a:rPr>
                <a:t>Lorem ipsum</a:t>
              </a:r>
            </a:p>
          </p:txBody>
        </p: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6D7D0D27-F1EB-4A8D-BD51-70ED9D837C2F}"/>
                </a:ext>
              </a:extLst>
            </p:cNvPr>
            <p:cNvCxnSpPr/>
            <p:nvPr/>
          </p:nvCxnSpPr>
          <p:spPr>
            <a:xfrm>
              <a:off x="9754512" y="5003079"/>
              <a:ext cx="1717774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4" name="Picture 83">
            <a:extLst>
              <a:ext uri="{FF2B5EF4-FFF2-40B4-BE49-F238E27FC236}">
                <a16:creationId xmlns:a16="http://schemas.microsoft.com/office/drawing/2014/main" id="{A5CA534F-4514-419D-BA48-6B54B22B32C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95962" y="2096815"/>
            <a:ext cx="985756" cy="985756"/>
          </a:xfrm>
          <a:custGeom>
            <a:avLst/>
            <a:gdLst>
              <a:gd name="connsiteX0" fmla="*/ 1033639 w 2067278"/>
              <a:gd name="connsiteY0" fmla="*/ 0 h 2067278"/>
              <a:gd name="connsiteX1" fmla="*/ 2067278 w 2067278"/>
              <a:gd name="connsiteY1" fmla="*/ 1033639 h 2067278"/>
              <a:gd name="connsiteX2" fmla="*/ 1033639 w 2067278"/>
              <a:gd name="connsiteY2" fmla="*/ 2067278 h 2067278"/>
              <a:gd name="connsiteX3" fmla="*/ 0 w 2067278"/>
              <a:gd name="connsiteY3" fmla="*/ 1033639 h 2067278"/>
              <a:gd name="connsiteX4" fmla="*/ 1033639 w 2067278"/>
              <a:gd name="connsiteY4" fmla="*/ 0 h 2067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67278" h="2067278">
                <a:moveTo>
                  <a:pt x="1033639" y="0"/>
                </a:moveTo>
                <a:cubicBezTo>
                  <a:pt x="1604502" y="0"/>
                  <a:pt x="2067278" y="462776"/>
                  <a:pt x="2067278" y="1033639"/>
                </a:cubicBezTo>
                <a:cubicBezTo>
                  <a:pt x="2067278" y="1604502"/>
                  <a:pt x="1604502" y="2067278"/>
                  <a:pt x="1033639" y="2067278"/>
                </a:cubicBezTo>
                <a:cubicBezTo>
                  <a:pt x="462776" y="2067278"/>
                  <a:pt x="0" y="1604502"/>
                  <a:pt x="0" y="1033639"/>
                </a:cubicBezTo>
                <a:cubicBezTo>
                  <a:pt x="0" y="462776"/>
                  <a:pt x="462776" y="0"/>
                  <a:pt x="1033639" y="0"/>
                </a:cubicBezTo>
                <a:close/>
              </a:path>
            </a:pathLst>
          </a:custGeom>
        </p:spPr>
      </p:pic>
      <p:pic>
        <p:nvPicPr>
          <p:cNvPr id="85" name="Picture 84">
            <a:extLst>
              <a:ext uri="{FF2B5EF4-FFF2-40B4-BE49-F238E27FC236}">
                <a16:creationId xmlns:a16="http://schemas.microsoft.com/office/drawing/2014/main" id="{A2841018-CDDB-40EB-8FEF-6CB2B64CBDD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362496" y="2096815"/>
            <a:ext cx="985756" cy="985756"/>
          </a:xfrm>
          <a:custGeom>
            <a:avLst/>
            <a:gdLst>
              <a:gd name="connsiteX0" fmla="*/ 1827937 w 3655873"/>
              <a:gd name="connsiteY0" fmla="*/ 0 h 3655873"/>
              <a:gd name="connsiteX1" fmla="*/ 3655873 w 3655873"/>
              <a:gd name="connsiteY1" fmla="*/ 1827937 h 3655873"/>
              <a:gd name="connsiteX2" fmla="*/ 1827937 w 3655873"/>
              <a:gd name="connsiteY2" fmla="*/ 3655873 h 3655873"/>
              <a:gd name="connsiteX3" fmla="*/ 0 w 3655873"/>
              <a:gd name="connsiteY3" fmla="*/ 1827937 h 3655873"/>
              <a:gd name="connsiteX4" fmla="*/ 1827937 w 3655873"/>
              <a:gd name="connsiteY4" fmla="*/ 0 h 3655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55873" h="3655873">
                <a:moveTo>
                  <a:pt x="1827937" y="0"/>
                </a:moveTo>
                <a:cubicBezTo>
                  <a:pt x="2837478" y="0"/>
                  <a:pt x="3655873" y="818396"/>
                  <a:pt x="3655873" y="1827937"/>
                </a:cubicBezTo>
                <a:cubicBezTo>
                  <a:pt x="3655873" y="2837478"/>
                  <a:pt x="2837478" y="3655873"/>
                  <a:pt x="1827937" y="3655873"/>
                </a:cubicBezTo>
                <a:cubicBezTo>
                  <a:pt x="818396" y="3655873"/>
                  <a:pt x="0" y="2837478"/>
                  <a:pt x="0" y="1827937"/>
                </a:cubicBezTo>
                <a:cubicBezTo>
                  <a:pt x="0" y="818396"/>
                  <a:pt x="818396" y="0"/>
                  <a:pt x="1827937" y="0"/>
                </a:cubicBezTo>
                <a:close/>
              </a:path>
            </a:pathLst>
          </a:custGeom>
        </p:spPr>
      </p:pic>
      <p:pic>
        <p:nvPicPr>
          <p:cNvPr id="86" name="Picture 85">
            <a:extLst>
              <a:ext uri="{FF2B5EF4-FFF2-40B4-BE49-F238E27FC236}">
                <a16:creationId xmlns:a16="http://schemas.microsoft.com/office/drawing/2014/main" id="{3C43F732-677E-423C-A9F7-F43DA665642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29429" y="4346529"/>
            <a:ext cx="985756" cy="985756"/>
          </a:xfrm>
          <a:custGeom>
            <a:avLst/>
            <a:gdLst>
              <a:gd name="connsiteX0" fmla="*/ 1338140 w 2676279"/>
              <a:gd name="connsiteY0" fmla="*/ 0 h 2676279"/>
              <a:gd name="connsiteX1" fmla="*/ 2676279 w 2676279"/>
              <a:gd name="connsiteY1" fmla="*/ 1338140 h 2676279"/>
              <a:gd name="connsiteX2" fmla="*/ 1338140 w 2676279"/>
              <a:gd name="connsiteY2" fmla="*/ 2676279 h 2676279"/>
              <a:gd name="connsiteX3" fmla="*/ 0 w 2676279"/>
              <a:gd name="connsiteY3" fmla="*/ 1338140 h 2676279"/>
              <a:gd name="connsiteX4" fmla="*/ 1338140 w 2676279"/>
              <a:gd name="connsiteY4" fmla="*/ 0 h 2676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76279" h="2676279">
                <a:moveTo>
                  <a:pt x="1338140" y="0"/>
                </a:moveTo>
                <a:cubicBezTo>
                  <a:pt x="2077173" y="0"/>
                  <a:pt x="2676279" y="599106"/>
                  <a:pt x="2676279" y="1338140"/>
                </a:cubicBezTo>
                <a:cubicBezTo>
                  <a:pt x="2676279" y="2077173"/>
                  <a:pt x="2077173" y="2676279"/>
                  <a:pt x="1338140" y="2676279"/>
                </a:cubicBezTo>
                <a:cubicBezTo>
                  <a:pt x="599106" y="2676279"/>
                  <a:pt x="0" y="2077173"/>
                  <a:pt x="0" y="1338140"/>
                </a:cubicBezTo>
                <a:cubicBezTo>
                  <a:pt x="0" y="599106"/>
                  <a:pt x="599106" y="0"/>
                  <a:pt x="1338140" y="0"/>
                </a:cubicBezTo>
                <a:close/>
              </a:path>
            </a:pathLst>
          </a:custGeom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5F359B59-2924-4832-9FC0-640C72B3548B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95963" y="4346530"/>
            <a:ext cx="985756" cy="985756"/>
          </a:xfrm>
          <a:custGeom>
            <a:avLst/>
            <a:gdLst>
              <a:gd name="connsiteX0" fmla="*/ 1527694 w 3055387"/>
              <a:gd name="connsiteY0" fmla="*/ 0 h 3055387"/>
              <a:gd name="connsiteX1" fmla="*/ 3055387 w 3055387"/>
              <a:gd name="connsiteY1" fmla="*/ 1527694 h 3055387"/>
              <a:gd name="connsiteX2" fmla="*/ 1527694 w 3055387"/>
              <a:gd name="connsiteY2" fmla="*/ 3055387 h 3055387"/>
              <a:gd name="connsiteX3" fmla="*/ 0 w 3055387"/>
              <a:gd name="connsiteY3" fmla="*/ 1527694 h 3055387"/>
              <a:gd name="connsiteX4" fmla="*/ 1527694 w 3055387"/>
              <a:gd name="connsiteY4" fmla="*/ 0 h 3055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55387" h="3055387">
                <a:moveTo>
                  <a:pt x="1527694" y="0"/>
                </a:moveTo>
                <a:cubicBezTo>
                  <a:pt x="2371415" y="0"/>
                  <a:pt x="3055387" y="683972"/>
                  <a:pt x="3055387" y="1527694"/>
                </a:cubicBezTo>
                <a:cubicBezTo>
                  <a:pt x="3055387" y="2371415"/>
                  <a:pt x="2371415" y="3055387"/>
                  <a:pt x="1527694" y="3055387"/>
                </a:cubicBezTo>
                <a:cubicBezTo>
                  <a:pt x="683972" y="3055387"/>
                  <a:pt x="0" y="2371415"/>
                  <a:pt x="0" y="1527694"/>
                </a:cubicBezTo>
                <a:cubicBezTo>
                  <a:pt x="0" y="683972"/>
                  <a:pt x="683972" y="0"/>
                  <a:pt x="1527694" y="0"/>
                </a:cubicBezTo>
                <a:close/>
              </a:path>
            </a:pathLst>
          </a:cu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2A340049-E53A-40A7-89A8-E798D906561B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62497" y="4346530"/>
            <a:ext cx="985755" cy="985755"/>
          </a:xfrm>
          <a:custGeom>
            <a:avLst/>
            <a:gdLst>
              <a:gd name="connsiteX0" fmla="*/ 482867 w 965733"/>
              <a:gd name="connsiteY0" fmla="*/ 0 h 965733"/>
              <a:gd name="connsiteX1" fmla="*/ 965733 w 965733"/>
              <a:gd name="connsiteY1" fmla="*/ 482867 h 965733"/>
              <a:gd name="connsiteX2" fmla="*/ 482867 w 965733"/>
              <a:gd name="connsiteY2" fmla="*/ 965733 h 965733"/>
              <a:gd name="connsiteX3" fmla="*/ 0 w 965733"/>
              <a:gd name="connsiteY3" fmla="*/ 482867 h 965733"/>
              <a:gd name="connsiteX4" fmla="*/ 482867 w 965733"/>
              <a:gd name="connsiteY4" fmla="*/ 0 h 965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65733" h="965733">
                <a:moveTo>
                  <a:pt x="482867" y="0"/>
                </a:moveTo>
                <a:cubicBezTo>
                  <a:pt x="749546" y="0"/>
                  <a:pt x="965733" y="216187"/>
                  <a:pt x="965733" y="482867"/>
                </a:cubicBezTo>
                <a:cubicBezTo>
                  <a:pt x="965733" y="749546"/>
                  <a:pt x="749546" y="965733"/>
                  <a:pt x="482867" y="965733"/>
                </a:cubicBezTo>
                <a:cubicBezTo>
                  <a:pt x="216187" y="965733"/>
                  <a:pt x="0" y="749546"/>
                  <a:pt x="0" y="482867"/>
                </a:cubicBezTo>
                <a:cubicBezTo>
                  <a:pt x="0" y="216187"/>
                  <a:pt x="216187" y="0"/>
                  <a:pt x="482867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905881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Imagem 33">
            <a:extLst>
              <a:ext uri="{FF2B5EF4-FFF2-40B4-BE49-F238E27FC236}">
                <a16:creationId xmlns:a16="http://schemas.microsoft.com/office/drawing/2014/main" id="{21EE7146-B7C5-418B-A8E4-26558E4A3F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9764" y="0"/>
            <a:ext cx="519213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7787623-9738-4C4A-B66E-C22235A87E82}"/>
              </a:ext>
            </a:extLst>
          </p:cNvPr>
          <p:cNvSpPr/>
          <p:nvPr/>
        </p:nvSpPr>
        <p:spPr>
          <a:xfrm>
            <a:off x="-39764" y="0"/>
            <a:ext cx="5354378" cy="6858000"/>
          </a:xfrm>
          <a:prstGeom prst="rect">
            <a:avLst/>
          </a:prstGeom>
          <a:gradFill flip="none" rotWithShape="1">
            <a:gsLst>
              <a:gs pos="25000">
                <a:schemeClr val="accent1">
                  <a:alpha val="88000"/>
                </a:schemeClr>
              </a:gs>
              <a:gs pos="100000">
                <a:schemeClr val="accent2">
                  <a:alpha val="94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9A32A822-54CE-499F-8A87-FAEBF36A59E0}"/>
              </a:ext>
            </a:extLst>
          </p:cNvPr>
          <p:cNvSpPr/>
          <p:nvPr/>
        </p:nvSpPr>
        <p:spPr>
          <a:xfrm rot="5400000">
            <a:off x="11382375" y="6519420"/>
            <a:ext cx="228600" cy="448561"/>
          </a:xfrm>
          <a:custGeom>
            <a:avLst/>
            <a:gdLst>
              <a:gd name="connsiteX0" fmla="*/ 3214688 w 3276600"/>
              <a:gd name="connsiteY0" fmla="*/ 0 h 6429376"/>
              <a:gd name="connsiteX1" fmla="*/ 3276600 w 3276600"/>
              <a:gd name="connsiteY1" fmla="*/ 1566 h 6429376"/>
              <a:gd name="connsiteX2" fmla="*/ 3276600 w 3276600"/>
              <a:gd name="connsiteY2" fmla="*/ 6427811 h 6429376"/>
              <a:gd name="connsiteX3" fmla="*/ 3214688 w 3276600"/>
              <a:gd name="connsiteY3" fmla="*/ 6429376 h 6429376"/>
              <a:gd name="connsiteX4" fmla="*/ 0 w 3276600"/>
              <a:gd name="connsiteY4" fmla="*/ 3214688 h 6429376"/>
              <a:gd name="connsiteX5" fmla="*/ 3214688 w 3276600"/>
              <a:gd name="connsiteY5" fmla="*/ 0 h 6429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76600" h="6429376">
                <a:moveTo>
                  <a:pt x="3214688" y="0"/>
                </a:moveTo>
                <a:lnTo>
                  <a:pt x="3276600" y="1566"/>
                </a:lnTo>
                <a:lnTo>
                  <a:pt x="3276600" y="6427811"/>
                </a:lnTo>
                <a:lnTo>
                  <a:pt x="3214688" y="6429376"/>
                </a:lnTo>
                <a:cubicBezTo>
                  <a:pt x="1439265" y="6429376"/>
                  <a:pt x="0" y="4990111"/>
                  <a:pt x="0" y="3214688"/>
                </a:cubicBezTo>
                <a:cubicBezTo>
                  <a:pt x="0" y="1439265"/>
                  <a:pt x="1439265" y="0"/>
                  <a:pt x="3214688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2"/>
              </a:gs>
              <a:gs pos="100000">
                <a:schemeClr val="accent1"/>
              </a:gs>
            </a:gsLst>
            <a:lin ang="16200000" scaled="1"/>
            <a:tileRect/>
          </a:gradFill>
          <a:ln>
            <a:noFill/>
          </a:ln>
          <a:effectLst>
            <a:innerShdw blurRad="50800" dist="25400" dir="10800000">
              <a:prstClr val="black">
                <a:alpha val="4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CA8AF1-D366-46E1-96B0-B5F60461A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76D5C5-C8E3-4B2C-A235-173635650F0D}" type="slidenum">
              <a:rPr lang="en-US" smtClean="0"/>
              <a:t>3</a:t>
            </a:fld>
            <a:endParaRPr lang="en-US"/>
          </a:p>
        </p:txBody>
      </p:sp>
      <p:sp>
        <p:nvSpPr>
          <p:cNvPr id="14" name="Title 3">
            <a:extLst>
              <a:ext uri="{FF2B5EF4-FFF2-40B4-BE49-F238E27FC236}">
                <a16:creationId xmlns:a16="http://schemas.microsoft.com/office/drawing/2014/main" id="{A0A99D3B-3EA1-4C1C-A095-2FE4EB0E15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49899" y="65160"/>
            <a:ext cx="3554327" cy="664797"/>
          </a:xfrm>
        </p:spPr>
        <p:txBody>
          <a:bodyPr wrap="square" lIns="0" tIns="0" rIns="0" bIns="0">
            <a:spAutoFit/>
          </a:bodyPr>
          <a:lstStyle/>
          <a:p>
            <a:pPr algn="r"/>
            <a:r>
              <a:rPr lang="en-US" sz="4800" dirty="0">
                <a:solidFill>
                  <a:srgbClr val="D84C44"/>
                </a:solidFill>
              </a:rPr>
              <a:t>CONTEXTO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59F5257-7422-471C-932E-ABBD5F6A8BBA}"/>
              </a:ext>
            </a:extLst>
          </p:cNvPr>
          <p:cNvCxnSpPr/>
          <p:nvPr/>
        </p:nvCxnSpPr>
        <p:spPr>
          <a:xfrm>
            <a:off x="5610714" y="2423104"/>
            <a:ext cx="5885960" cy="0"/>
          </a:xfrm>
          <a:prstGeom prst="line">
            <a:avLst/>
          </a:prstGeom>
          <a:ln w="31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8C9DA3B-8AC7-4F3D-ACD2-C0EE9B721C55}"/>
              </a:ext>
            </a:extLst>
          </p:cNvPr>
          <p:cNvCxnSpPr/>
          <p:nvPr/>
        </p:nvCxnSpPr>
        <p:spPr>
          <a:xfrm>
            <a:off x="5610714" y="4434895"/>
            <a:ext cx="5885960" cy="0"/>
          </a:xfrm>
          <a:prstGeom prst="line">
            <a:avLst/>
          </a:prstGeom>
          <a:ln w="31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7296A73-A7DA-4050-8469-50565D0C41D2}"/>
              </a:ext>
            </a:extLst>
          </p:cNvPr>
          <p:cNvGrpSpPr/>
          <p:nvPr/>
        </p:nvGrpSpPr>
        <p:grpSpPr>
          <a:xfrm>
            <a:off x="4635499" y="777833"/>
            <a:ext cx="7718749" cy="847864"/>
            <a:chOff x="4635499" y="914400"/>
            <a:chExt cx="7718749" cy="847864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1FE91B1-9CED-4650-A308-A2E21C89983C}"/>
                </a:ext>
              </a:extLst>
            </p:cNvPr>
            <p:cNvSpPr/>
            <p:nvPr/>
          </p:nvSpPr>
          <p:spPr>
            <a:xfrm>
              <a:off x="6311125" y="1400150"/>
              <a:ext cx="6043123" cy="21544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>
              <a:spAutoFit/>
            </a:bodyPr>
            <a:lstStyle/>
            <a:p>
              <a:pPr marL="285750" indent="-285750">
                <a:spcAft>
                  <a:spcPts val="600"/>
                </a:spcAft>
                <a:buClr>
                  <a:srgbClr val="0BC58A"/>
                </a:buClr>
                <a:buFont typeface="Arial" panose="020B0604020202020204" pitchFamily="34" charset="0"/>
                <a:buChar char="•"/>
              </a:pP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Transmissões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ao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 vivo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realizadas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 por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plataformas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digitais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.  </a:t>
              </a: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A9640659-32FA-4329-A479-BF609D37C69A}"/>
                </a:ext>
              </a:extLst>
            </p:cNvPr>
            <p:cNvSpPr/>
            <p:nvPr/>
          </p:nvSpPr>
          <p:spPr>
            <a:xfrm rot="10800000">
              <a:off x="4635499" y="914400"/>
              <a:ext cx="496161" cy="847864"/>
            </a:xfrm>
            <a:custGeom>
              <a:avLst/>
              <a:gdLst>
                <a:gd name="connsiteX0" fmla="*/ 54172 w 372121"/>
                <a:gd name="connsiteY0" fmla="*/ 0 h 635898"/>
                <a:gd name="connsiteX1" fmla="*/ 372121 w 372121"/>
                <a:gd name="connsiteY1" fmla="*/ 317949 h 635898"/>
                <a:gd name="connsiteX2" fmla="*/ 54172 w 372121"/>
                <a:gd name="connsiteY2" fmla="*/ 635898 h 635898"/>
                <a:gd name="connsiteX3" fmla="*/ 0 w 372121"/>
                <a:gd name="connsiteY3" fmla="*/ 630437 h 635898"/>
                <a:gd name="connsiteX4" fmla="*/ 0 w 372121"/>
                <a:gd name="connsiteY4" fmla="*/ 5461 h 635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2121" h="635898">
                  <a:moveTo>
                    <a:pt x="54172" y="0"/>
                  </a:moveTo>
                  <a:cubicBezTo>
                    <a:pt x="229770" y="0"/>
                    <a:pt x="372121" y="142351"/>
                    <a:pt x="372121" y="317949"/>
                  </a:cubicBezTo>
                  <a:cubicBezTo>
                    <a:pt x="372121" y="493547"/>
                    <a:pt x="229770" y="635898"/>
                    <a:pt x="54172" y="635898"/>
                  </a:cubicBezTo>
                  <a:lnTo>
                    <a:pt x="0" y="630437"/>
                  </a:lnTo>
                  <a:lnTo>
                    <a:pt x="0" y="5461"/>
                  </a:lnTo>
                  <a:close/>
                </a:path>
              </a:pathLst>
            </a:custGeom>
            <a:pattFill prst="dkDnDiag">
              <a:fgClr>
                <a:schemeClr val="accent4">
                  <a:lumMod val="60000"/>
                  <a:lumOff val="40000"/>
                </a:schemeClr>
              </a:fgClr>
              <a:bgClr>
                <a:schemeClr val="bg1"/>
              </a:bgClr>
            </a:pattFill>
            <a:ln>
              <a:noFill/>
            </a:ln>
            <a:effectLst>
              <a:innerShdw blurRad="63500" dist="50800">
                <a:prstClr val="black">
                  <a:alpha val="4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latin typeface="Avenir Black" panose="020B0803020203020204" pitchFamily="34" charset="0"/>
              </a:endParaRPr>
            </a:p>
          </p:txBody>
        </p:sp>
        <p:sp>
          <p:nvSpPr>
            <p:cNvPr id="9" name="Freeform 26">
              <a:extLst>
                <a:ext uri="{FF2B5EF4-FFF2-40B4-BE49-F238E27FC236}">
                  <a16:creationId xmlns:a16="http://schemas.microsoft.com/office/drawing/2014/main" id="{70F88F67-824C-4E10-BB45-6B4892410210}"/>
                </a:ext>
              </a:extLst>
            </p:cNvPr>
            <p:cNvSpPr>
              <a:spLocks/>
            </p:cNvSpPr>
            <p:nvPr/>
          </p:nvSpPr>
          <p:spPr bwMode="auto">
            <a:xfrm>
              <a:off x="4969412" y="1117945"/>
              <a:ext cx="365908" cy="440775"/>
            </a:xfrm>
            <a:custGeom>
              <a:avLst/>
              <a:gdLst>
                <a:gd name="T0" fmla="*/ 83 w 84"/>
                <a:gd name="T1" fmla="*/ 47 h 96"/>
                <a:gd name="T2" fmla="*/ 38 w 84"/>
                <a:gd name="T3" fmla="*/ 1 h 96"/>
                <a:gd name="T4" fmla="*/ 37 w 84"/>
                <a:gd name="T5" fmla="*/ 0 h 96"/>
                <a:gd name="T6" fmla="*/ 2 w 84"/>
                <a:gd name="T7" fmla="*/ 0 h 96"/>
                <a:gd name="T8" fmla="*/ 0 w 84"/>
                <a:gd name="T9" fmla="*/ 1 h 96"/>
                <a:gd name="T10" fmla="*/ 1 w 84"/>
                <a:gd name="T11" fmla="*/ 3 h 96"/>
                <a:gd name="T12" fmla="*/ 45 w 84"/>
                <a:gd name="T13" fmla="*/ 48 h 96"/>
                <a:gd name="T14" fmla="*/ 1 w 84"/>
                <a:gd name="T15" fmla="*/ 93 h 96"/>
                <a:gd name="T16" fmla="*/ 0 w 84"/>
                <a:gd name="T17" fmla="*/ 95 h 96"/>
                <a:gd name="T18" fmla="*/ 2 w 84"/>
                <a:gd name="T19" fmla="*/ 96 h 96"/>
                <a:gd name="T20" fmla="*/ 37 w 84"/>
                <a:gd name="T21" fmla="*/ 96 h 96"/>
                <a:gd name="T22" fmla="*/ 38 w 84"/>
                <a:gd name="T23" fmla="*/ 95 h 96"/>
                <a:gd name="T24" fmla="*/ 83 w 84"/>
                <a:gd name="T25" fmla="*/ 49 h 96"/>
                <a:gd name="T26" fmla="*/ 83 w 84"/>
                <a:gd name="T27" fmla="*/ 47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4" h="96">
                  <a:moveTo>
                    <a:pt x="83" y="47"/>
                  </a:moveTo>
                  <a:cubicBezTo>
                    <a:pt x="38" y="1"/>
                    <a:pt x="38" y="1"/>
                    <a:pt x="38" y="1"/>
                  </a:cubicBezTo>
                  <a:cubicBezTo>
                    <a:pt x="38" y="0"/>
                    <a:pt x="37" y="0"/>
                    <a:pt x="37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0" y="1"/>
                  </a:cubicBezTo>
                  <a:cubicBezTo>
                    <a:pt x="0" y="2"/>
                    <a:pt x="0" y="3"/>
                    <a:pt x="1" y="3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1" y="93"/>
                    <a:pt x="1" y="93"/>
                    <a:pt x="1" y="93"/>
                  </a:cubicBezTo>
                  <a:cubicBezTo>
                    <a:pt x="0" y="93"/>
                    <a:pt x="0" y="94"/>
                    <a:pt x="0" y="95"/>
                  </a:cubicBezTo>
                  <a:cubicBezTo>
                    <a:pt x="1" y="96"/>
                    <a:pt x="1" y="96"/>
                    <a:pt x="2" y="96"/>
                  </a:cubicBezTo>
                  <a:cubicBezTo>
                    <a:pt x="37" y="96"/>
                    <a:pt x="37" y="96"/>
                    <a:pt x="37" y="96"/>
                  </a:cubicBezTo>
                  <a:cubicBezTo>
                    <a:pt x="37" y="96"/>
                    <a:pt x="38" y="96"/>
                    <a:pt x="38" y="95"/>
                  </a:cubicBezTo>
                  <a:cubicBezTo>
                    <a:pt x="83" y="49"/>
                    <a:pt x="83" y="49"/>
                    <a:pt x="83" y="49"/>
                  </a:cubicBezTo>
                  <a:cubicBezTo>
                    <a:pt x="84" y="49"/>
                    <a:pt x="84" y="47"/>
                    <a:pt x="83" y="4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800">
                <a:latin typeface="Avenir Black" panose="020B0803020203020204" pitchFamily="34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8A536C9-985F-42F8-8FF1-2ACAF6E977FE}"/>
                </a:ext>
              </a:extLst>
            </p:cNvPr>
            <p:cNvSpPr/>
            <p:nvPr/>
          </p:nvSpPr>
          <p:spPr>
            <a:xfrm>
              <a:off x="5439639" y="928548"/>
              <a:ext cx="6187528" cy="276999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lvl="0"/>
              <a:r>
                <a:rPr lang="en-US" b="1" spc="300" dirty="0">
                  <a:solidFill>
                    <a:schemeClr val="accent1"/>
                  </a:solidFill>
                  <a:latin typeface="Avenir Black" panose="020B0803020203020204" pitchFamily="34" charset="0"/>
                </a:rPr>
                <a:t> </a:t>
              </a:r>
              <a:r>
                <a:rPr lang="pt-BR" b="1" spc="300" dirty="0">
                  <a:solidFill>
                    <a:schemeClr val="accent1"/>
                  </a:solidFill>
                  <a:latin typeface="Avenir Black" panose="020B0803020203020204" pitchFamily="34" charset="0"/>
                </a:rPr>
                <a:t>Distribuição digital por transmissão contínua:</a:t>
              </a:r>
              <a:endParaRPr lang="en-US" sz="2000" b="1" spc="300" dirty="0">
                <a:solidFill>
                  <a:schemeClr val="accent1"/>
                </a:solidFill>
                <a:latin typeface="Avenir Black" panose="020B0803020203020204" pitchFamily="34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765D575-125A-4CC6-AB1A-2FA3D9A5E893}"/>
              </a:ext>
            </a:extLst>
          </p:cNvPr>
          <p:cNvGrpSpPr/>
          <p:nvPr/>
        </p:nvGrpSpPr>
        <p:grpSpPr>
          <a:xfrm>
            <a:off x="4635499" y="2789624"/>
            <a:ext cx="4332994" cy="847864"/>
            <a:chOff x="4635499" y="914400"/>
            <a:chExt cx="4332994" cy="847864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E9DCE9D7-9DCD-4588-BA40-90687A3AD698}"/>
                </a:ext>
              </a:extLst>
            </p:cNvPr>
            <p:cNvSpPr/>
            <p:nvPr/>
          </p:nvSpPr>
          <p:spPr>
            <a:xfrm rot="10800000">
              <a:off x="4635499" y="914400"/>
              <a:ext cx="496161" cy="847864"/>
            </a:xfrm>
            <a:custGeom>
              <a:avLst/>
              <a:gdLst>
                <a:gd name="connsiteX0" fmla="*/ 54172 w 372121"/>
                <a:gd name="connsiteY0" fmla="*/ 0 h 635898"/>
                <a:gd name="connsiteX1" fmla="*/ 372121 w 372121"/>
                <a:gd name="connsiteY1" fmla="*/ 317949 h 635898"/>
                <a:gd name="connsiteX2" fmla="*/ 54172 w 372121"/>
                <a:gd name="connsiteY2" fmla="*/ 635898 h 635898"/>
                <a:gd name="connsiteX3" fmla="*/ 0 w 372121"/>
                <a:gd name="connsiteY3" fmla="*/ 630437 h 635898"/>
                <a:gd name="connsiteX4" fmla="*/ 0 w 372121"/>
                <a:gd name="connsiteY4" fmla="*/ 5461 h 635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2121" h="635898">
                  <a:moveTo>
                    <a:pt x="54172" y="0"/>
                  </a:moveTo>
                  <a:cubicBezTo>
                    <a:pt x="229770" y="0"/>
                    <a:pt x="372121" y="142351"/>
                    <a:pt x="372121" y="317949"/>
                  </a:cubicBezTo>
                  <a:cubicBezTo>
                    <a:pt x="372121" y="493547"/>
                    <a:pt x="229770" y="635898"/>
                    <a:pt x="54172" y="635898"/>
                  </a:cubicBezTo>
                  <a:lnTo>
                    <a:pt x="0" y="630437"/>
                  </a:lnTo>
                  <a:lnTo>
                    <a:pt x="0" y="5461"/>
                  </a:lnTo>
                  <a:close/>
                </a:path>
              </a:pathLst>
            </a:custGeom>
            <a:pattFill prst="dkDnDiag">
              <a:fgClr>
                <a:schemeClr val="accent4">
                  <a:lumMod val="60000"/>
                  <a:lumOff val="40000"/>
                </a:schemeClr>
              </a:fgClr>
              <a:bgClr>
                <a:schemeClr val="bg1"/>
              </a:bgClr>
            </a:pattFill>
            <a:ln>
              <a:noFill/>
            </a:ln>
            <a:effectLst>
              <a:innerShdw blurRad="63500" dist="50800">
                <a:prstClr val="black">
                  <a:alpha val="4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latin typeface="Avenir Black" panose="020B0803020203020204" pitchFamily="34" charset="0"/>
              </a:endParaRPr>
            </a:p>
          </p:txBody>
        </p:sp>
        <p:sp>
          <p:nvSpPr>
            <p:cNvPr id="19" name="Freeform 26">
              <a:extLst>
                <a:ext uri="{FF2B5EF4-FFF2-40B4-BE49-F238E27FC236}">
                  <a16:creationId xmlns:a16="http://schemas.microsoft.com/office/drawing/2014/main" id="{D8E8C55E-B6E1-45A5-A712-CE6DC0D2E8B1}"/>
                </a:ext>
              </a:extLst>
            </p:cNvPr>
            <p:cNvSpPr>
              <a:spLocks/>
            </p:cNvSpPr>
            <p:nvPr/>
          </p:nvSpPr>
          <p:spPr bwMode="auto">
            <a:xfrm>
              <a:off x="4969412" y="1117945"/>
              <a:ext cx="365908" cy="440775"/>
            </a:xfrm>
            <a:custGeom>
              <a:avLst/>
              <a:gdLst>
                <a:gd name="T0" fmla="*/ 83 w 84"/>
                <a:gd name="T1" fmla="*/ 47 h 96"/>
                <a:gd name="T2" fmla="*/ 38 w 84"/>
                <a:gd name="T3" fmla="*/ 1 h 96"/>
                <a:gd name="T4" fmla="*/ 37 w 84"/>
                <a:gd name="T5" fmla="*/ 0 h 96"/>
                <a:gd name="T6" fmla="*/ 2 w 84"/>
                <a:gd name="T7" fmla="*/ 0 h 96"/>
                <a:gd name="T8" fmla="*/ 0 w 84"/>
                <a:gd name="T9" fmla="*/ 1 h 96"/>
                <a:gd name="T10" fmla="*/ 1 w 84"/>
                <a:gd name="T11" fmla="*/ 3 h 96"/>
                <a:gd name="T12" fmla="*/ 45 w 84"/>
                <a:gd name="T13" fmla="*/ 48 h 96"/>
                <a:gd name="T14" fmla="*/ 1 w 84"/>
                <a:gd name="T15" fmla="*/ 93 h 96"/>
                <a:gd name="T16" fmla="*/ 0 w 84"/>
                <a:gd name="T17" fmla="*/ 95 h 96"/>
                <a:gd name="T18" fmla="*/ 2 w 84"/>
                <a:gd name="T19" fmla="*/ 96 h 96"/>
                <a:gd name="T20" fmla="*/ 37 w 84"/>
                <a:gd name="T21" fmla="*/ 96 h 96"/>
                <a:gd name="T22" fmla="*/ 38 w 84"/>
                <a:gd name="T23" fmla="*/ 95 h 96"/>
                <a:gd name="T24" fmla="*/ 83 w 84"/>
                <a:gd name="T25" fmla="*/ 49 h 96"/>
                <a:gd name="T26" fmla="*/ 83 w 84"/>
                <a:gd name="T27" fmla="*/ 47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4" h="96">
                  <a:moveTo>
                    <a:pt x="83" y="47"/>
                  </a:moveTo>
                  <a:cubicBezTo>
                    <a:pt x="38" y="1"/>
                    <a:pt x="38" y="1"/>
                    <a:pt x="38" y="1"/>
                  </a:cubicBezTo>
                  <a:cubicBezTo>
                    <a:pt x="38" y="0"/>
                    <a:pt x="37" y="0"/>
                    <a:pt x="37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0" y="1"/>
                  </a:cubicBezTo>
                  <a:cubicBezTo>
                    <a:pt x="0" y="2"/>
                    <a:pt x="0" y="3"/>
                    <a:pt x="1" y="3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1" y="93"/>
                    <a:pt x="1" y="93"/>
                    <a:pt x="1" y="93"/>
                  </a:cubicBezTo>
                  <a:cubicBezTo>
                    <a:pt x="0" y="93"/>
                    <a:pt x="0" y="94"/>
                    <a:pt x="0" y="95"/>
                  </a:cubicBezTo>
                  <a:cubicBezTo>
                    <a:pt x="1" y="96"/>
                    <a:pt x="1" y="96"/>
                    <a:pt x="2" y="96"/>
                  </a:cubicBezTo>
                  <a:cubicBezTo>
                    <a:pt x="37" y="96"/>
                    <a:pt x="37" y="96"/>
                    <a:pt x="37" y="96"/>
                  </a:cubicBezTo>
                  <a:cubicBezTo>
                    <a:pt x="37" y="96"/>
                    <a:pt x="38" y="96"/>
                    <a:pt x="38" y="95"/>
                  </a:cubicBezTo>
                  <a:cubicBezTo>
                    <a:pt x="83" y="49"/>
                    <a:pt x="83" y="49"/>
                    <a:pt x="83" y="49"/>
                  </a:cubicBezTo>
                  <a:cubicBezTo>
                    <a:pt x="84" y="49"/>
                    <a:pt x="84" y="47"/>
                    <a:pt x="83" y="4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800">
                <a:latin typeface="Avenir Black" panose="020B0803020203020204" pitchFamily="34" charset="0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2894BD0-E077-4CE4-9CFF-2E1512399D18}"/>
                </a:ext>
              </a:extLst>
            </p:cNvPr>
            <p:cNvSpPr/>
            <p:nvPr/>
          </p:nvSpPr>
          <p:spPr>
            <a:xfrm>
              <a:off x="5610714" y="985225"/>
              <a:ext cx="3357779" cy="276999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lvl="0"/>
              <a:r>
                <a:rPr lang="en-US" b="1" spc="300" dirty="0" err="1">
                  <a:solidFill>
                    <a:schemeClr val="accent1"/>
                  </a:solidFill>
                  <a:latin typeface="Avenir Black" panose="020B0803020203020204" pitchFamily="34" charset="0"/>
                </a:rPr>
                <a:t>Crescimento</a:t>
              </a:r>
              <a:r>
                <a:rPr lang="en-US" b="1" spc="300" dirty="0">
                  <a:solidFill>
                    <a:schemeClr val="accent1"/>
                  </a:solidFill>
                  <a:latin typeface="Avenir Black" panose="020B0803020203020204" pitchFamily="34" charset="0"/>
                </a:rPr>
                <a:t> </a:t>
              </a:r>
              <a:r>
                <a:rPr lang="en-US" b="1" spc="300" dirty="0" err="1">
                  <a:solidFill>
                    <a:schemeClr val="accent1"/>
                  </a:solidFill>
                  <a:latin typeface="Avenir Black" panose="020B0803020203020204" pitchFamily="34" charset="0"/>
                </a:rPr>
                <a:t>alavancado</a:t>
              </a:r>
              <a:r>
                <a:rPr lang="en-US" b="1" spc="300" dirty="0">
                  <a:solidFill>
                    <a:schemeClr val="accent1"/>
                  </a:solidFill>
                  <a:latin typeface="Avenir Black" panose="020B0803020203020204" pitchFamily="34" charset="0"/>
                </a:rPr>
                <a:t>:</a:t>
              </a:r>
              <a:endParaRPr lang="en-US" sz="2000" b="1" spc="300" dirty="0">
                <a:solidFill>
                  <a:schemeClr val="accent1"/>
                </a:solidFill>
                <a:latin typeface="Avenir Black" panose="020B0803020203020204" pitchFamily="34" charset="0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0D356F3-DA5E-452B-96A4-D9EA75B23829}"/>
              </a:ext>
            </a:extLst>
          </p:cNvPr>
          <p:cNvGrpSpPr/>
          <p:nvPr/>
        </p:nvGrpSpPr>
        <p:grpSpPr>
          <a:xfrm>
            <a:off x="4635499" y="4801417"/>
            <a:ext cx="7018338" cy="847864"/>
            <a:chOff x="4635499" y="914400"/>
            <a:chExt cx="7018338" cy="847864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33C1377E-1742-4721-877B-975E6FD97CAB}"/>
                </a:ext>
              </a:extLst>
            </p:cNvPr>
            <p:cNvSpPr/>
            <p:nvPr/>
          </p:nvSpPr>
          <p:spPr>
            <a:xfrm>
              <a:off x="5610714" y="1331377"/>
              <a:ext cx="6043123" cy="21544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>
              <a:spAutoFit/>
            </a:bodyPr>
            <a:lstStyle/>
            <a:p>
              <a:pPr>
                <a:spcAft>
                  <a:spcPts val="600"/>
                </a:spcAft>
                <a:buClr>
                  <a:srgbClr val="0BC58A"/>
                </a:buClr>
              </a:pPr>
              <a:endPara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" panose="020B0503020203020204" pitchFamily="34" charset="0"/>
                <a:ea typeface="Roboto" pitchFamily="2" charset="0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64BBA7BF-6F60-433F-9D97-39862518D6F2}"/>
                </a:ext>
              </a:extLst>
            </p:cNvPr>
            <p:cNvSpPr/>
            <p:nvPr/>
          </p:nvSpPr>
          <p:spPr>
            <a:xfrm rot="10800000">
              <a:off x="4635499" y="914400"/>
              <a:ext cx="496161" cy="847864"/>
            </a:xfrm>
            <a:custGeom>
              <a:avLst/>
              <a:gdLst>
                <a:gd name="connsiteX0" fmla="*/ 54172 w 372121"/>
                <a:gd name="connsiteY0" fmla="*/ 0 h 635898"/>
                <a:gd name="connsiteX1" fmla="*/ 372121 w 372121"/>
                <a:gd name="connsiteY1" fmla="*/ 317949 h 635898"/>
                <a:gd name="connsiteX2" fmla="*/ 54172 w 372121"/>
                <a:gd name="connsiteY2" fmla="*/ 635898 h 635898"/>
                <a:gd name="connsiteX3" fmla="*/ 0 w 372121"/>
                <a:gd name="connsiteY3" fmla="*/ 630437 h 635898"/>
                <a:gd name="connsiteX4" fmla="*/ 0 w 372121"/>
                <a:gd name="connsiteY4" fmla="*/ 5461 h 635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2121" h="635898">
                  <a:moveTo>
                    <a:pt x="54172" y="0"/>
                  </a:moveTo>
                  <a:cubicBezTo>
                    <a:pt x="229770" y="0"/>
                    <a:pt x="372121" y="142351"/>
                    <a:pt x="372121" y="317949"/>
                  </a:cubicBezTo>
                  <a:cubicBezTo>
                    <a:pt x="372121" y="493547"/>
                    <a:pt x="229770" y="635898"/>
                    <a:pt x="54172" y="635898"/>
                  </a:cubicBezTo>
                  <a:lnTo>
                    <a:pt x="0" y="630437"/>
                  </a:lnTo>
                  <a:lnTo>
                    <a:pt x="0" y="5461"/>
                  </a:lnTo>
                  <a:close/>
                </a:path>
              </a:pathLst>
            </a:custGeom>
            <a:pattFill prst="dkDnDiag">
              <a:fgClr>
                <a:schemeClr val="accent4">
                  <a:lumMod val="60000"/>
                  <a:lumOff val="40000"/>
                </a:schemeClr>
              </a:fgClr>
              <a:bgClr>
                <a:schemeClr val="bg1"/>
              </a:bgClr>
            </a:pattFill>
            <a:ln>
              <a:noFill/>
            </a:ln>
            <a:effectLst>
              <a:innerShdw blurRad="63500" dist="50800">
                <a:prstClr val="black">
                  <a:alpha val="4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latin typeface="Avenir Black" panose="020B0803020203020204" pitchFamily="34" charset="0"/>
              </a:endParaRPr>
            </a:p>
          </p:txBody>
        </p:sp>
        <p:sp>
          <p:nvSpPr>
            <p:cNvPr id="24" name="Freeform 26">
              <a:extLst>
                <a:ext uri="{FF2B5EF4-FFF2-40B4-BE49-F238E27FC236}">
                  <a16:creationId xmlns:a16="http://schemas.microsoft.com/office/drawing/2014/main" id="{5835D255-3433-4E5C-A96F-2FFB7531D883}"/>
                </a:ext>
              </a:extLst>
            </p:cNvPr>
            <p:cNvSpPr>
              <a:spLocks/>
            </p:cNvSpPr>
            <p:nvPr/>
          </p:nvSpPr>
          <p:spPr bwMode="auto">
            <a:xfrm>
              <a:off x="4969412" y="1117945"/>
              <a:ext cx="365908" cy="440775"/>
            </a:xfrm>
            <a:custGeom>
              <a:avLst/>
              <a:gdLst>
                <a:gd name="T0" fmla="*/ 83 w 84"/>
                <a:gd name="T1" fmla="*/ 47 h 96"/>
                <a:gd name="T2" fmla="*/ 38 w 84"/>
                <a:gd name="T3" fmla="*/ 1 h 96"/>
                <a:gd name="T4" fmla="*/ 37 w 84"/>
                <a:gd name="T5" fmla="*/ 0 h 96"/>
                <a:gd name="T6" fmla="*/ 2 w 84"/>
                <a:gd name="T7" fmla="*/ 0 h 96"/>
                <a:gd name="T8" fmla="*/ 0 w 84"/>
                <a:gd name="T9" fmla="*/ 1 h 96"/>
                <a:gd name="T10" fmla="*/ 1 w 84"/>
                <a:gd name="T11" fmla="*/ 3 h 96"/>
                <a:gd name="T12" fmla="*/ 45 w 84"/>
                <a:gd name="T13" fmla="*/ 48 h 96"/>
                <a:gd name="T14" fmla="*/ 1 w 84"/>
                <a:gd name="T15" fmla="*/ 93 h 96"/>
                <a:gd name="T16" fmla="*/ 0 w 84"/>
                <a:gd name="T17" fmla="*/ 95 h 96"/>
                <a:gd name="T18" fmla="*/ 2 w 84"/>
                <a:gd name="T19" fmla="*/ 96 h 96"/>
                <a:gd name="T20" fmla="*/ 37 w 84"/>
                <a:gd name="T21" fmla="*/ 96 h 96"/>
                <a:gd name="T22" fmla="*/ 38 w 84"/>
                <a:gd name="T23" fmla="*/ 95 h 96"/>
                <a:gd name="T24" fmla="*/ 83 w 84"/>
                <a:gd name="T25" fmla="*/ 49 h 96"/>
                <a:gd name="T26" fmla="*/ 83 w 84"/>
                <a:gd name="T27" fmla="*/ 47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4" h="96">
                  <a:moveTo>
                    <a:pt x="83" y="47"/>
                  </a:moveTo>
                  <a:cubicBezTo>
                    <a:pt x="38" y="1"/>
                    <a:pt x="38" y="1"/>
                    <a:pt x="38" y="1"/>
                  </a:cubicBezTo>
                  <a:cubicBezTo>
                    <a:pt x="38" y="0"/>
                    <a:pt x="37" y="0"/>
                    <a:pt x="37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0" y="1"/>
                  </a:cubicBezTo>
                  <a:cubicBezTo>
                    <a:pt x="0" y="2"/>
                    <a:pt x="0" y="3"/>
                    <a:pt x="1" y="3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1" y="93"/>
                    <a:pt x="1" y="93"/>
                    <a:pt x="1" y="93"/>
                  </a:cubicBezTo>
                  <a:cubicBezTo>
                    <a:pt x="0" y="93"/>
                    <a:pt x="0" y="94"/>
                    <a:pt x="0" y="95"/>
                  </a:cubicBezTo>
                  <a:cubicBezTo>
                    <a:pt x="1" y="96"/>
                    <a:pt x="1" y="96"/>
                    <a:pt x="2" y="96"/>
                  </a:cubicBezTo>
                  <a:cubicBezTo>
                    <a:pt x="37" y="96"/>
                    <a:pt x="37" y="96"/>
                    <a:pt x="37" y="96"/>
                  </a:cubicBezTo>
                  <a:cubicBezTo>
                    <a:pt x="37" y="96"/>
                    <a:pt x="38" y="96"/>
                    <a:pt x="38" y="95"/>
                  </a:cubicBezTo>
                  <a:cubicBezTo>
                    <a:pt x="83" y="49"/>
                    <a:pt x="83" y="49"/>
                    <a:pt x="83" y="49"/>
                  </a:cubicBezTo>
                  <a:cubicBezTo>
                    <a:pt x="84" y="49"/>
                    <a:pt x="84" y="47"/>
                    <a:pt x="83" y="4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800">
                <a:latin typeface="Avenir Black" panose="020B0803020203020204" pitchFamily="34" charset="0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FF64665-C97C-40A5-9CE1-2A307AA5A938}"/>
                </a:ext>
              </a:extLst>
            </p:cNvPr>
            <p:cNvSpPr/>
            <p:nvPr/>
          </p:nvSpPr>
          <p:spPr>
            <a:xfrm>
              <a:off x="5610714" y="985225"/>
              <a:ext cx="3738588" cy="276999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lvl="0"/>
              <a:r>
                <a:rPr lang="en-US" b="1" spc="300" dirty="0">
                  <a:solidFill>
                    <a:schemeClr val="accent1"/>
                  </a:solidFill>
                  <a:latin typeface="Avenir Black" panose="020B0803020203020204" pitchFamily="34" charset="0"/>
                </a:rPr>
                <a:t>NECESSIDADE DO USUÁRIO  :</a:t>
              </a:r>
              <a:endParaRPr lang="en-US" sz="2000" b="1" spc="300" dirty="0">
                <a:solidFill>
                  <a:schemeClr val="accent1"/>
                </a:solidFill>
                <a:latin typeface="Avenir Black" panose="020B0803020203020204" pitchFamily="34" charset="0"/>
              </a:endParaRPr>
            </a:p>
          </p:txBody>
        </p:sp>
      </p:grpSp>
      <p:pic>
        <p:nvPicPr>
          <p:cNvPr id="3074" name="Picture 2" descr="Resultado de imagem para youtube logo png pequeno">
            <a:extLst>
              <a:ext uri="{FF2B5EF4-FFF2-40B4-BE49-F238E27FC236}">
                <a16:creationId xmlns:a16="http://schemas.microsoft.com/office/drawing/2014/main" id="{C0A2C54F-EE50-440C-86E1-A34262D52F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7206" y="1679551"/>
            <a:ext cx="1004049" cy="617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Resultado de imagem para twitch logo png pequeno">
            <a:extLst>
              <a:ext uri="{FF2B5EF4-FFF2-40B4-BE49-F238E27FC236}">
                <a16:creationId xmlns:a16="http://schemas.microsoft.com/office/drawing/2014/main" id="{A0CAE49F-92FE-49C0-BFE0-8409CEBB43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6154" y="1629733"/>
            <a:ext cx="706845" cy="706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Resultado de imagem para league of legends logo png">
            <a:extLst>
              <a:ext uri="{FF2B5EF4-FFF2-40B4-BE49-F238E27FC236}">
                <a16:creationId xmlns:a16="http://schemas.microsoft.com/office/drawing/2014/main" id="{70788D1A-50EA-4256-B169-6E52DE862E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7062" y="1581543"/>
            <a:ext cx="706844" cy="706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Resultado de imagem para 90% png">
            <a:extLst>
              <a:ext uri="{FF2B5EF4-FFF2-40B4-BE49-F238E27FC236}">
                <a16:creationId xmlns:a16="http://schemas.microsoft.com/office/drawing/2014/main" id="{B108A181-0E5E-4209-9C0E-1BF2E6E525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1652" y="3335968"/>
            <a:ext cx="859603" cy="861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Rectangle 6">
            <a:extLst>
              <a:ext uri="{FF2B5EF4-FFF2-40B4-BE49-F238E27FC236}">
                <a16:creationId xmlns:a16="http://schemas.microsoft.com/office/drawing/2014/main" id="{794806CE-A9F3-4356-8CC1-12FCBF6349E9}"/>
              </a:ext>
            </a:extLst>
          </p:cNvPr>
          <p:cNvSpPr/>
          <p:nvPr/>
        </p:nvSpPr>
        <p:spPr>
          <a:xfrm>
            <a:off x="7244509" y="4260524"/>
            <a:ext cx="1223695" cy="2154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</a:bodyPr>
          <a:lstStyle/>
          <a:p>
            <a:pPr>
              <a:spcAft>
                <a:spcPts val="600"/>
              </a:spcAft>
              <a:buClr>
                <a:srgbClr val="0BC58A"/>
              </a:buClr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" panose="020B0503020203020204" pitchFamily="34" charset="0"/>
                <a:ea typeface="Roboto" pitchFamily="2" charset="0"/>
              </a:rPr>
              <a:t>VISIBILIDADE </a:t>
            </a:r>
          </a:p>
        </p:txBody>
      </p:sp>
      <p:pic>
        <p:nvPicPr>
          <p:cNvPr id="3082" name="Picture 10" descr="Resultado de imagem para Battle Arena PNG LOGO">
            <a:extLst>
              <a:ext uri="{FF2B5EF4-FFF2-40B4-BE49-F238E27FC236}">
                <a16:creationId xmlns:a16="http://schemas.microsoft.com/office/drawing/2014/main" id="{CB4EB6F9-22F0-4DEF-80CE-38E92C64D3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2067" y="3295947"/>
            <a:ext cx="1255140" cy="753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Rectangle 6">
            <a:extLst>
              <a:ext uri="{FF2B5EF4-FFF2-40B4-BE49-F238E27FC236}">
                <a16:creationId xmlns:a16="http://schemas.microsoft.com/office/drawing/2014/main" id="{E972014F-43D6-49E8-98CA-B01780DDE0BC}"/>
              </a:ext>
            </a:extLst>
          </p:cNvPr>
          <p:cNvSpPr/>
          <p:nvPr/>
        </p:nvSpPr>
        <p:spPr>
          <a:xfrm>
            <a:off x="8538699" y="4231231"/>
            <a:ext cx="1682168" cy="2154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</a:bodyPr>
          <a:lstStyle/>
          <a:p>
            <a:pPr>
              <a:spcAft>
                <a:spcPts val="600"/>
              </a:spcAft>
              <a:buClr>
                <a:srgbClr val="0BC58A"/>
              </a:buClr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" panose="020B0503020203020204" pitchFamily="34" charset="0"/>
                <a:ea typeface="Roboto" pitchFamily="2" charset="0"/>
              </a:rPr>
              <a:t>US$ 1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venir" panose="020B0503020203020204" pitchFamily="34" charset="0"/>
                <a:ea typeface="Roboto" pitchFamily="2" charset="0"/>
              </a:rPr>
              <a:t>Bilhão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" panose="020B0503020203020204" pitchFamily="34" charset="0"/>
                <a:ea typeface="Roboto" pitchFamily="2" charset="0"/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venir" panose="020B0503020203020204" pitchFamily="34" charset="0"/>
                <a:ea typeface="Roboto" pitchFamily="2" charset="0"/>
              </a:rPr>
              <a:t>anual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" panose="020B0503020203020204" pitchFamily="34" charset="0"/>
                <a:ea typeface="Roboto" pitchFamily="2" charset="0"/>
              </a:rPr>
              <a:t> </a:t>
            </a:r>
          </a:p>
        </p:txBody>
      </p:sp>
      <p:pic>
        <p:nvPicPr>
          <p:cNvPr id="3084" name="Picture 12" descr="Resultado de imagem para performance png">
            <a:extLst>
              <a:ext uri="{FF2B5EF4-FFF2-40B4-BE49-F238E27FC236}">
                <a16:creationId xmlns:a16="http://schemas.microsoft.com/office/drawing/2014/main" id="{F2C35CF0-7171-4EA1-9C6A-18E8B96D35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971162" y="5376838"/>
            <a:ext cx="1658068" cy="793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Resultado de imagem para qualidade simbolo png">
            <a:extLst>
              <a:ext uri="{FF2B5EF4-FFF2-40B4-BE49-F238E27FC236}">
                <a16:creationId xmlns:a16="http://schemas.microsoft.com/office/drawing/2014/main" id="{6E532F5A-80E9-488B-910E-3B2BEBC11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5159" y="5225349"/>
            <a:ext cx="1687015" cy="1080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Resultado de imagem para valor agregado png">
            <a:extLst>
              <a:ext uri="{FF2B5EF4-FFF2-40B4-BE49-F238E27FC236}">
                <a16:creationId xmlns:a16="http://schemas.microsoft.com/office/drawing/2014/main" id="{00BB4E11-9B65-4919-B6B9-218155CD1C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10000" r="90000">
                        <a14:foregroundMark x1="49524" y1="57443" x2="49524" y2="57443"/>
                        <a14:foregroundMark x1="49524" y1="40981" x2="49524" y2="40981"/>
                        <a14:foregroundMark x1="49524" y1="40981" x2="49524" y2="40981"/>
                        <a14:foregroundMark x1="49524" y1="34501" x2="49524" y2="34501"/>
                        <a14:foregroundMark x1="49524" y1="34501" x2="49524" y2="34501"/>
                        <a14:foregroundMark x1="49524" y1="34501" x2="42143" y2="19089"/>
                        <a14:foregroundMark x1="48095" y1="16988" x2="51786" y2="20140"/>
                        <a14:foregroundMark x1="20595" y1="61821" x2="21310" y2="62872"/>
                        <a14:foregroundMark x1="21310" y1="62872" x2="21310" y2="62872"/>
                        <a14:foregroundMark x1="28810" y1="27846" x2="28810" y2="27846"/>
                        <a14:foregroundMark x1="28810" y1="27846" x2="28810" y2="27846"/>
                        <a14:foregroundMark x1="28810" y1="31173" x2="28810" y2="31173"/>
                        <a14:foregroundMark x1="19881" y1="59545" x2="19881" y2="59545"/>
                        <a14:foregroundMark x1="19881" y1="59545" x2="19881" y2="59545"/>
                        <a14:foregroundMark x1="22024" y1="58494" x2="22024" y2="58494"/>
                        <a14:foregroundMark x1="70357" y1="34501" x2="71905" y2="30123"/>
                        <a14:foregroundMark x1="81548" y1="63923" x2="80833" y2="59545"/>
                        <a14:foregroundMark x1="42857" y1="69527" x2="44405" y2="716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3135" y="5079424"/>
            <a:ext cx="1921022" cy="1305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Rectangle 6">
            <a:extLst>
              <a:ext uri="{FF2B5EF4-FFF2-40B4-BE49-F238E27FC236}">
                <a16:creationId xmlns:a16="http://schemas.microsoft.com/office/drawing/2014/main" id="{51CAA0BC-371D-410C-9DF5-00F1E324F001}"/>
              </a:ext>
            </a:extLst>
          </p:cNvPr>
          <p:cNvSpPr/>
          <p:nvPr/>
        </p:nvSpPr>
        <p:spPr>
          <a:xfrm>
            <a:off x="6275100" y="6380036"/>
            <a:ext cx="1223695" cy="2154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</a:bodyPr>
          <a:lstStyle/>
          <a:p>
            <a:pPr>
              <a:spcAft>
                <a:spcPts val="600"/>
              </a:spcAft>
              <a:buClr>
                <a:srgbClr val="0BC58A"/>
              </a:buClr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" panose="020B0503020203020204" pitchFamily="34" charset="0"/>
                <a:ea typeface="Roboto" pitchFamily="2" charset="0"/>
              </a:rPr>
              <a:t>PERFORMANCE </a:t>
            </a:r>
          </a:p>
        </p:txBody>
      </p:sp>
      <p:sp>
        <p:nvSpPr>
          <p:cNvPr id="43" name="Rectangle 6">
            <a:extLst>
              <a:ext uri="{FF2B5EF4-FFF2-40B4-BE49-F238E27FC236}">
                <a16:creationId xmlns:a16="http://schemas.microsoft.com/office/drawing/2014/main" id="{D617EF8D-FD8D-45D0-A35D-5BBC3BDBDC41}"/>
              </a:ext>
            </a:extLst>
          </p:cNvPr>
          <p:cNvSpPr/>
          <p:nvPr/>
        </p:nvSpPr>
        <p:spPr>
          <a:xfrm>
            <a:off x="8422058" y="6385262"/>
            <a:ext cx="1223695" cy="2154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</a:bodyPr>
          <a:lstStyle/>
          <a:p>
            <a:pPr>
              <a:spcAft>
                <a:spcPts val="600"/>
              </a:spcAft>
              <a:buClr>
                <a:srgbClr val="0BC58A"/>
              </a:buClr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" panose="020B0503020203020204" pitchFamily="34" charset="0"/>
                <a:ea typeface="Roboto" pitchFamily="2" charset="0"/>
              </a:rPr>
              <a:t>QUALIDADE </a:t>
            </a:r>
          </a:p>
        </p:txBody>
      </p:sp>
      <p:sp>
        <p:nvSpPr>
          <p:cNvPr id="44" name="Rectangle 6">
            <a:extLst>
              <a:ext uri="{FF2B5EF4-FFF2-40B4-BE49-F238E27FC236}">
                <a16:creationId xmlns:a16="http://schemas.microsoft.com/office/drawing/2014/main" id="{01D5C2B9-3F2E-4FA2-A2C9-8DE9BCBC26C8}"/>
              </a:ext>
            </a:extLst>
          </p:cNvPr>
          <p:cNvSpPr/>
          <p:nvPr/>
        </p:nvSpPr>
        <p:spPr>
          <a:xfrm>
            <a:off x="10106925" y="6358393"/>
            <a:ext cx="1564786" cy="2154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</a:bodyPr>
          <a:lstStyle/>
          <a:p>
            <a:pPr>
              <a:spcAft>
                <a:spcPts val="600"/>
              </a:spcAft>
              <a:buClr>
                <a:srgbClr val="0BC58A"/>
              </a:buClr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" panose="020B0503020203020204" pitchFamily="34" charset="0"/>
                <a:ea typeface="Roboto" pitchFamily="2" charset="0"/>
              </a:rPr>
              <a:t>VALOR AGREGADO </a:t>
            </a:r>
          </a:p>
        </p:txBody>
      </p:sp>
    </p:spTree>
    <p:extLst>
      <p:ext uri="{BB962C8B-B14F-4D97-AF65-F5344CB8AC3E}">
        <p14:creationId xmlns:p14="http://schemas.microsoft.com/office/powerpoint/2010/main" val="2379011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 73">
            <a:extLst>
              <a:ext uri="{FF2B5EF4-FFF2-40B4-BE49-F238E27FC236}">
                <a16:creationId xmlns:a16="http://schemas.microsoft.com/office/drawing/2014/main" id="{DD6B380B-7B68-4C2C-8A0F-9B798575CB20}"/>
              </a:ext>
            </a:extLst>
          </p:cNvPr>
          <p:cNvSpPr/>
          <p:nvPr/>
        </p:nvSpPr>
        <p:spPr>
          <a:xfrm>
            <a:off x="0" y="0"/>
            <a:ext cx="6134932" cy="6858000"/>
          </a:xfrm>
          <a:prstGeom prst="rect">
            <a:avLst/>
          </a:prstGeom>
          <a:solidFill>
            <a:srgbClr val="FCCD3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23CBAD1-F17D-4DB8-86B2-E6D683E030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5472" y="136386"/>
            <a:ext cx="4902200" cy="567204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OBJETIVO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B2A5109-802B-4095-9BF9-7062167017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476872" y="6210160"/>
            <a:ext cx="314325" cy="365125"/>
          </a:xfrm>
        </p:spPr>
        <p:txBody>
          <a:bodyPr/>
          <a:lstStyle/>
          <a:p>
            <a:fld id="{AA76D5C5-C8E3-4B2C-A235-173635650F0D}" type="slidenum">
              <a:rPr lang="en-US" smtClean="0"/>
              <a:pPr/>
              <a:t>4</a:t>
            </a:fld>
            <a:endParaRPr lang="en-US"/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994DA5F0-680B-4965-9DFD-53BDC45EA481}"/>
              </a:ext>
            </a:extLst>
          </p:cNvPr>
          <p:cNvGrpSpPr/>
          <p:nvPr/>
        </p:nvGrpSpPr>
        <p:grpSpPr>
          <a:xfrm>
            <a:off x="7064372" y="801082"/>
            <a:ext cx="441512" cy="136712"/>
            <a:chOff x="4930588" y="1010772"/>
            <a:chExt cx="441512" cy="136712"/>
          </a:xfrm>
        </p:grpSpPr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BDA72B94-6E3F-4DF7-84D1-FE88FD211F62}"/>
                </a:ext>
              </a:extLst>
            </p:cNvPr>
            <p:cNvSpPr/>
            <p:nvPr userDrawn="1"/>
          </p:nvSpPr>
          <p:spPr>
            <a:xfrm>
              <a:off x="4930588" y="1038787"/>
              <a:ext cx="80683" cy="80683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8D182EF0-7FF7-4F69-9B74-0B74125CBC4B}"/>
                </a:ext>
              </a:extLst>
            </p:cNvPr>
            <p:cNvSpPr/>
            <p:nvPr userDrawn="1"/>
          </p:nvSpPr>
          <p:spPr>
            <a:xfrm>
              <a:off x="5082988" y="1010772"/>
              <a:ext cx="136712" cy="136712"/>
            </a:xfrm>
            <a:prstGeom prst="ellipse">
              <a:avLst/>
            </a:prstGeom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CFC517F9-7AF6-4063-BF15-E85BC5980254}"/>
                </a:ext>
              </a:extLst>
            </p:cNvPr>
            <p:cNvSpPr/>
            <p:nvPr userDrawn="1"/>
          </p:nvSpPr>
          <p:spPr>
            <a:xfrm>
              <a:off x="5291417" y="1038787"/>
              <a:ext cx="80683" cy="8068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A8A1635-09B7-43E6-8987-EA4DD23599D8}"/>
              </a:ext>
            </a:extLst>
          </p:cNvPr>
          <p:cNvGrpSpPr/>
          <p:nvPr/>
        </p:nvGrpSpPr>
        <p:grpSpPr>
          <a:xfrm>
            <a:off x="6581767" y="1574943"/>
            <a:ext cx="5521242" cy="824181"/>
            <a:chOff x="-5" y="1753918"/>
            <a:chExt cx="5521242" cy="824181"/>
          </a:xfrm>
        </p:grpSpPr>
        <p:sp>
          <p:nvSpPr>
            <p:cNvPr id="83" name="Arrow: Pentagon 82">
              <a:extLst>
                <a:ext uri="{FF2B5EF4-FFF2-40B4-BE49-F238E27FC236}">
                  <a16:creationId xmlns:a16="http://schemas.microsoft.com/office/drawing/2014/main" id="{DB92E446-E02D-4B1A-9C23-397E0D121376}"/>
                </a:ext>
              </a:extLst>
            </p:cNvPr>
            <p:cNvSpPr/>
            <p:nvPr/>
          </p:nvSpPr>
          <p:spPr>
            <a:xfrm>
              <a:off x="-5" y="1781045"/>
              <a:ext cx="5521242" cy="769927"/>
            </a:xfrm>
            <a:prstGeom prst="homePlate">
              <a:avLst/>
            </a:prstGeom>
            <a:pattFill prst="dkDnDiag">
              <a:fgClr>
                <a:schemeClr val="accent4">
                  <a:lumMod val="40000"/>
                  <a:lumOff val="60000"/>
                </a:schemeClr>
              </a:fgClr>
              <a:bgClr>
                <a:schemeClr val="bg1"/>
              </a:bgClr>
            </a:pattFill>
            <a:ln>
              <a:noFill/>
            </a:ln>
            <a:effectLst>
              <a:innerShdw blurRad="63500" dist="50800">
                <a:prstClr val="black">
                  <a:alpha val="4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371600" rIns="274320" rtlCol="0" anchor="ctr"/>
            <a:lstStyle/>
            <a:p>
              <a:pPr>
                <a:lnSpc>
                  <a:spcPct val="100000"/>
                </a:lnSpc>
              </a:pPr>
              <a:r>
                <a:rPr lang="en-US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Monitoramento</a:t>
              </a:r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constante</a:t>
              </a:r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 do Sistema.</a:t>
              </a:r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FAFC0F1A-58DA-4EE8-9996-8E6971187810}"/>
                </a:ext>
              </a:extLst>
            </p:cNvPr>
            <p:cNvSpPr/>
            <p:nvPr/>
          </p:nvSpPr>
          <p:spPr>
            <a:xfrm>
              <a:off x="291265" y="1753918"/>
              <a:ext cx="824181" cy="824181"/>
            </a:xfrm>
            <a:prstGeom prst="ellipse">
              <a:avLst/>
            </a:prstGeom>
            <a:gradFill flip="none" rotWithShape="1">
              <a:gsLst>
                <a:gs pos="1000">
                  <a:schemeClr val="accent2"/>
                </a:gs>
                <a:gs pos="77000">
                  <a:schemeClr val="accent1"/>
                </a:gs>
              </a:gsLst>
              <a:lin ang="13500000" scaled="1"/>
              <a:tileRect/>
            </a:gradFill>
            <a:ln w="76200">
              <a:gradFill flip="none" rotWithShape="1"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0" scaled="1"/>
                <a:tileRect/>
              </a:gradFill>
            </a:ln>
            <a:effectLst>
              <a:outerShdw blurRad="114300" sx="96000" sy="96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sz="1200" b="1" dirty="0">
                <a:latin typeface="Avenir Black" panose="020B0803020203020204" pitchFamily="34" charset="0"/>
                <a:ea typeface="Roboto" pitchFamily="2" charset="0"/>
              </a:endParaRPr>
            </a:p>
          </p:txBody>
        </p:sp>
        <p:grpSp>
          <p:nvGrpSpPr>
            <p:cNvPr id="130" name="Group 129">
              <a:extLst>
                <a:ext uri="{FF2B5EF4-FFF2-40B4-BE49-F238E27FC236}">
                  <a16:creationId xmlns:a16="http://schemas.microsoft.com/office/drawing/2014/main" id="{0C52B430-3413-4A2C-BA44-9B0A66282D8E}"/>
                </a:ext>
              </a:extLst>
            </p:cNvPr>
            <p:cNvGrpSpPr/>
            <p:nvPr/>
          </p:nvGrpSpPr>
          <p:grpSpPr>
            <a:xfrm>
              <a:off x="523174" y="2000908"/>
              <a:ext cx="360363" cy="330201"/>
              <a:chOff x="4833938" y="1082675"/>
              <a:chExt cx="360363" cy="330201"/>
            </a:xfrm>
            <a:solidFill>
              <a:schemeClr val="bg1"/>
            </a:solidFill>
          </p:grpSpPr>
          <p:sp>
            <p:nvSpPr>
              <p:cNvPr id="131" name="Freeform 267">
                <a:extLst>
                  <a:ext uri="{FF2B5EF4-FFF2-40B4-BE49-F238E27FC236}">
                    <a16:creationId xmlns:a16="http://schemas.microsoft.com/office/drawing/2014/main" id="{243BC04B-665B-4C84-A29A-8ED41AC51C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76813" y="1195388"/>
                <a:ext cx="52388" cy="49213"/>
              </a:xfrm>
              <a:custGeom>
                <a:avLst/>
                <a:gdLst>
                  <a:gd name="T0" fmla="*/ 14 w 14"/>
                  <a:gd name="T1" fmla="*/ 4 h 13"/>
                  <a:gd name="T2" fmla="*/ 3 w 14"/>
                  <a:gd name="T3" fmla="*/ 0 h 13"/>
                  <a:gd name="T4" fmla="*/ 1 w 14"/>
                  <a:gd name="T5" fmla="*/ 1 h 13"/>
                  <a:gd name="T6" fmla="*/ 0 w 14"/>
                  <a:gd name="T7" fmla="*/ 3 h 13"/>
                  <a:gd name="T8" fmla="*/ 4 w 14"/>
                  <a:gd name="T9" fmla="*/ 13 h 13"/>
                  <a:gd name="T10" fmla="*/ 14 w 14"/>
                  <a:gd name="T11" fmla="*/ 4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" h="13">
                    <a:moveTo>
                      <a:pt x="14" y="4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1" y="0"/>
                      <a:pt x="1" y="1"/>
                    </a:cubicBezTo>
                    <a:cubicBezTo>
                      <a:pt x="0" y="1"/>
                      <a:pt x="0" y="2"/>
                      <a:pt x="0" y="3"/>
                    </a:cubicBezTo>
                    <a:cubicBezTo>
                      <a:pt x="4" y="13"/>
                      <a:pt x="4" y="13"/>
                      <a:pt x="4" y="13"/>
                    </a:cubicBezTo>
                    <a:lnTo>
                      <a:pt x="14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32" name="Freeform 268">
                <a:extLst>
                  <a:ext uri="{FF2B5EF4-FFF2-40B4-BE49-F238E27FC236}">
                    <a16:creationId xmlns:a16="http://schemas.microsoft.com/office/drawing/2014/main" id="{69D765CC-10DF-425E-81A2-B903962E46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99038" y="1217613"/>
                <a:ext cx="195263" cy="195263"/>
              </a:xfrm>
              <a:custGeom>
                <a:avLst/>
                <a:gdLst>
                  <a:gd name="T0" fmla="*/ 50 w 52"/>
                  <a:gd name="T1" fmla="*/ 39 h 52"/>
                  <a:gd name="T2" fmla="*/ 11 w 52"/>
                  <a:gd name="T3" fmla="*/ 0 h 52"/>
                  <a:gd name="T4" fmla="*/ 0 w 52"/>
                  <a:gd name="T5" fmla="*/ 11 h 52"/>
                  <a:gd name="T6" fmla="*/ 39 w 52"/>
                  <a:gd name="T7" fmla="*/ 49 h 52"/>
                  <a:gd name="T8" fmla="*/ 44 w 52"/>
                  <a:gd name="T9" fmla="*/ 52 h 52"/>
                  <a:gd name="T10" fmla="*/ 50 w 52"/>
                  <a:gd name="T11" fmla="*/ 49 h 52"/>
                  <a:gd name="T12" fmla="*/ 52 w 52"/>
                  <a:gd name="T13" fmla="*/ 44 h 52"/>
                  <a:gd name="T14" fmla="*/ 50 w 52"/>
                  <a:gd name="T15" fmla="*/ 39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2" h="52">
                    <a:moveTo>
                      <a:pt x="50" y="39"/>
                    </a:moveTo>
                    <a:cubicBezTo>
                      <a:pt x="11" y="0"/>
                      <a:pt x="11" y="0"/>
                      <a:pt x="11" y="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39" y="49"/>
                      <a:pt x="39" y="49"/>
                      <a:pt x="39" y="49"/>
                    </a:cubicBezTo>
                    <a:cubicBezTo>
                      <a:pt x="40" y="51"/>
                      <a:pt x="42" y="52"/>
                      <a:pt x="44" y="52"/>
                    </a:cubicBezTo>
                    <a:cubicBezTo>
                      <a:pt x="46" y="52"/>
                      <a:pt x="48" y="51"/>
                      <a:pt x="50" y="49"/>
                    </a:cubicBezTo>
                    <a:cubicBezTo>
                      <a:pt x="51" y="48"/>
                      <a:pt x="52" y="46"/>
                      <a:pt x="52" y="44"/>
                    </a:cubicBezTo>
                    <a:cubicBezTo>
                      <a:pt x="52" y="42"/>
                      <a:pt x="51" y="40"/>
                      <a:pt x="50" y="3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33" name="Freeform 269">
                <a:extLst>
                  <a:ext uri="{FF2B5EF4-FFF2-40B4-BE49-F238E27FC236}">
                    <a16:creationId xmlns:a16="http://schemas.microsoft.com/office/drawing/2014/main" id="{9AA6F537-88CE-4BE1-8E8F-C53EA0A4FC4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833938" y="1082675"/>
                <a:ext cx="360363" cy="255588"/>
              </a:xfrm>
              <a:custGeom>
                <a:avLst/>
                <a:gdLst>
                  <a:gd name="T0" fmla="*/ 86 w 96"/>
                  <a:gd name="T1" fmla="*/ 0 h 68"/>
                  <a:gd name="T2" fmla="*/ 10 w 96"/>
                  <a:gd name="T3" fmla="*/ 0 h 68"/>
                  <a:gd name="T4" fmla="*/ 0 w 96"/>
                  <a:gd name="T5" fmla="*/ 10 h 68"/>
                  <a:gd name="T6" fmla="*/ 0 w 96"/>
                  <a:gd name="T7" fmla="*/ 58 h 68"/>
                  <a:gd name="T8" fmla="*/ 10 w 96"/>
                  <a:gd name="T9" fmla="*/ 68 h 68"/>
                  <a:gd name="T10" fmla="*/ 60 w 96"/>
                  <a:gd name="T11" fmla="*/ 68 h 68"/>
                  <a:gd name="T12" fmla="*/ 52 w 96"/>
                  <a:gd name="T13" fmla="*/ 60 h 68"/>
                  <a:gd name="T14" fmla="*/ 30 w 96"/>
                  <a:gd name="T15" fmla="*/ 60 h 68"/>
                  <a:gd name="T16" fmla="*/ 28 w 96"/>
                  <a:gd name="T17" fmla="*/ 58 h 68"/>
                  <a:gd name="T18" fmla="*/ 28 w 96"/>
                  <a:gd name="T19" fmla="*/ 10 h 68"/>
                  <a:gd name="T20" fmla="*/ 30 w 96"/>
                  <a:gd name="T21" fmla="*/ 8 h 68"/>
                  <a:gd name="T22" fmla="*/ 86 w 96"/>
                  <a:gd name="T23" fmla="*/ 8 h 68"/>
                  <a:gd name="T24" fmla="*/ 88 w 96"/>
                  <a:gd name="T25" fmla="*/ 10 h 68"/>
                  <a:gd name="T26" fmla="*/ 88 w 96"/>
                  <a:gd name="T27" fmla="*/ 58 h 68"/>
                  <a:gd name="T28" fmla="*/ 86 w 96"/>
                  <a:gd name="T29" fmla="*/ 60 h 68"/>
                  <a:gd name="T30" fmla="*/ 85 w 96"/>
                  <a:gd name="T31" fmla="*/ 60 h 68"/>
                  <a:gd name="T32" fmla="*/ 91 w 96"/>
                  <a:gd name="T33" fmla="*/ 66 h 68"/>
                  <a:gd name="T34" fmla="*/ 96 w 96"/>
                  <a:gd name="T35" fmla="*/ 58 h 68"/>
                  <a:gd name="T36" fmla="*/ 96 w 96"/>
                  <a:gd name="T37" fmla="*/ 10 h 68"/>
                  <a:gd name="T38" fmla="*/ 86 w 96"/>
                  <a:gd name="T39" fmla="*/ 0 h 68"/>
                  <a:gd name="T40" fmla="*/ 24 w 96"/>
                  <a:gd name="T41" fmla="*/ 58 h 68"/>
                  <a:gd name="T42" fmla="*/ 22 w 96"/>
                  <a:gd name="T43" fmla="*/ 60 h 68"/>
                  <a:gd name="T44" fmla="*/ 10 w 96"/>
                  <a:gd name="T45" fmla="*/ 60 h 68"/>
                  <a:gd name="T46" fmla="*/ 8 w 96"/>
                  <a:gd name="T47" fmla="*/ 58 h 68"/>
                  <a:gd name="T48" fmla="*/ 8 w 96"/>
                  <a:gd name="T49" fmla="*/ 48 h 68"/>
                  <a:gd name="T50" fmla="*/ 8 w 96"/>
                  <a:gd name="T51" fmla="*/ 48 h 68"/>
                  <a:gd name="T52" fmla="*/ 24 w 96"/>
                  <a:gd name="T53" fmla="*/ 48 h 68"/>
                  <a:gd name="T54" fmla="*/ 24 w 96"/>
                  <a:gd name="T55" fmla="*/ 58 h 68"/>
                  <a:gd name="T56" fmla="*/ 24 w 96"/>
                  <a:gd name="T57" fmla="*/ 44 h 68"/>
                  <a:gd name="T58" fmla="*/ 8 w 96"/>
                  <a:gd name="T59" fmla="*/ 44 h 68"/>
                  <a:gd name="T60" fmla="*/ 8 w 96"/>
                  <a:gd name="T61" fmla="*/ 44 h 68"/>
                  <a:gd name="T62" fmla="*/ 8 w 96"/>
                  <a:gd name="T63" fmla="*/ 36 h 68"/>
                  <a:gd name="T64" fmla="*/ 8 w 96"/>
                  <a:gd name="T65" fmla="*/ 36 h 68"/>
                  <a:gd name="T66" fmla="*/ 24 w 96"/>
                  <a:gd name="T67" fmla="*/ 36 h 68"/>
                  <a:gd name="T68" fmla="*/ 24 w 96"/>
                  <a:gd name="T69" fmla="*/ 44 h 68"/>
                  <a:gd name="T70" fmla="*/ 24 w 96"/>
                  <a:gd name="T71" fmla="*/ 32 h 68"/>
                  <a:gd name="T72" fmla="*/ 8 w 96"/>
                  <a:gd name="T73" fmla="*/ 32 h 68"/>
                  <a:gd name="T74" fmla="*/ 8 w 96"/>
                  <a:gd name="T75" fmla="*/ 32 h 68"/>
                  <a:gd name="T76" fmla="*/ 8 w 96"/>
                  <a:gd name="T77" fmla="*/ 24 h 68"/>
                  <a:gd name="T78" fmla="*/ 8 w 96"/>
                  <a:gd name="T79" fmla="*/ 24 h 68"/>
                  <a:gd name="T80" fmla="*/ 24 w 96"/>
                  <a:gd name="T81" fmla="*/ 24 h 68"/>
                  <a:gd name="T82" fmla="*/ 24 w 96"/>
                  <a:gd name="T83" fmla="*/ 32 h 68"/>
                  <a:gd name="T84" fmla="*/ 24 w 96"/>
                  <a:gd name="T85" fmla="*/ 20 h 68"/>
                  <a:gd name="T86" fmla="*/ 8 w 96"/>
                  <a:gd name="T87" fmla="*/ 20 h 68"/>
                  <a:gd name="T88" fmla="*/ 8 w 96"/>
                  <a:gd name="T89" fmla="*/ 20 h 68"/>
                  <a:gd name="T90" fmla="*/ 8 w 96"/>
                  <a:gd name="T91" fmla="*/ 10 h 68"/>
                  <a:gd name="T92" fmla="*/ 10 w 96"/>
                  <a:gd name="T93" fmla="*/ 8 h 68"/>
                  <a:gd name="T94" fmla="*/ 22 w 96"/>
                  <a:gd name="T95" fmla="*/ 8 h 68"/>
                  <a:gd name="T96" fmla="*/ 24 w 96"/>
                  <a:gd name="T97" fmla="*/ 10 h 68"/>
                  <a:gd name="T98" fmla="*/ 24 w 96"/>
                  <a:gd name="T99" fmla="*/ 20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96" h="68">
                    <a:moveTo>
                      <a:pt x="86" y="0"/>
                    </a:moveTo>
                    <a:cubicBezTo>
                      <a:pt x="10" y="0"/>
                      <a:pt x="10" y="0"/>
                      <a:pt x="10" y="0"/>
                    </a:cubicBezTo>
                    <a:cubicBezTo>
                      <a:pt x="4" y="0"/>
                      <a:pt x="0" y="4"/>
                      <a:pt x="0" y="10"/>
                    </a:cubicBezTo>
                    <a:cubicBezTo>
                      <a:pt x="0" y="58"/>
                      <a:pt x="0" y="58"/>
                      <a:pt x="0" y="58"/>
                    </a:cubicBezTo>
                    <a:cubicBezTo>
                      <a:pt x="0" y="64"/>
                      <a:pt x="4" y="68"/>
                      <a:pt x="10" y="68"/>
                    </a:cubicBezTo>
                    <a:cubicBezTo>
                      <a:pt x="60" y="68"/>
                      <a:pt x="60" y="68"/>
                      <a:pt x="60" y="68"/>
                    </a:cubicBezTo>
                    <a:cubicBezTo>
                      <a:pt x="52" y="60"/>
                      <a:pt x="52" y="60"/>
                      <a:pt x="52" y="60"/>
                    </a:cubicBezTo>
                    <a:cubicBezTo>
                      <a:pt x="30" y="60"/>
                      <a:pt x="30" y="60"/>
                      <a:pt x="30" y="60"/>
                    </a:cubicBezTo>
                    <a:cubicBezTo>
                      <a:pt x="29" y="60"/>
                      <a:pt x="28" y="59"/>
                      <a:pt x="28" y="58"/>
                    </a:cubicBezTo>
                    <a:cubicBezTo>
                      <a:pt x="28" y="10"/>
                      <a:pt x="28" y="10"/>
                      <a:pt x="28" y="10"/>
                    </a:cubicBezTo>
                    <a:cubicBezTo>
                      <a:pt x="28" y="9"/>
                      <a:pt x="29" y="8"/>
                      <a:pt x="30" y="8"/>
                    </a:cubicBezTo>
                    <a:cubicBezTo>
                      <a:pt x="86" y="8"/>
                      <a:pt x="86" y="8"/>
                      <a:pt x="86" y="8"/>
                    </a:cubicBezTo>
                    <a:cubicBezTo>
                      <a:pt x="87" y="8"/>
                      <a:pt x="88" y="9"/>
                      <a:pt x="88" y="10"/>
                    </a:cubicBezTo>
                    <a:cubicBezTo>
                      <a:pt x="88" y="58"/>
                      <a:pt x="88" y="58"/>
                      <a:pt x="88" y="58"/>
                    </a:cubicBezTo>
                    <a:cubicBezTo>
                      <a:pt x="88" y="59"/>
                      <a:pt x="87" y="60"/>
                      <a:pt x="86" y="60"/>
                    </a:cubicBezTo>
                    <a:cubicBezTo>
                      <a:pt x="85" y="60"/>
                      <a:pt x="85" y="60"/>
                      <a:pt x="85" y="60"/>
                    </a:cubicBezTo>
                    <a:cubicBezTo>
                      <a:pt x="91" y="66"/>
                      <a:pt x="91" y="66"/>
                      <a:pt x="91" y="66"/>
                    </a:cubicBezTo>
                    <a:cubicBezTo>
                      <a:pt x="94" y="65"/>
                      <a:pt x="96" y="62"/>
                      <a:pt x="96" y="58"/>
                    </a:cubicBezTo>
                    <a:cubicBezTo>
                      <a:pt x="96" y="10"/>
                      <a:pt x="96" y="10"/>
                      <a:pt x="96" y="10"/>
                    </a:cubicBezTo>
                    <a:cubicBezTo>
                      <a:pt x="96" y="4"/>
                      <a:pt x="92" y="0"/>
                      <a:pt x="86" y="0"/>
                    </a:cubicBezTo>
                    <a:close/>
                    <a:moveTo>
                      <a:pt x="24" y="58"/>
                    </a:moveTo>
                    <a:cubicBezTo>
                      <a:pt x="24" y="59"/>
                      <a:pt x="23" y="60"/>
                      <a:pt x="22" y="60"/>
                    </a:cubicBezTo>
                    <a:cubicBezTo>
                      <a:pt x="10" y="60"/>
                      <a:pt x="10" y="60"/>
                      <a:pt x="10" y="60"/>
                    </a:cubicBezTo>
                    <a:cubicBezTo>
                      <a:pt x="9" y="60"/>
                      <a:pt x="8" y="59"/>
                      <a:pt x="8" y="58"/>
                    </a:cubicBezTo>
                    <a:cubicBezTo>
                      <a:pt x="8" y="48"/>
                      <a:pt x="8" y="48"/>
                      <a:pt x="8" y="48"/>
                    </a:cubicBezTo>
                    <a:cubicBezTo>
                      <a:pt x="8" y="48"/>
                      <a:pt x="8" y="48"/>
                      <a:pt x="8" y="48"/>
                    </a:cubicBezTo>
                    <a:cubicBezTo>
                      <a:pt x="24" y="48"/>
                      <a:pt x="24" y="48"/>
                      <a:pt x="24" y="48"/>
                    </a:cubicBezTo>
                    <a:lnTo>
                      <a:pt x="24" y="58"/>
                    </a:lnTo>
                    <a:close/>
                    <a:moveTo>
                      <a:pt x="24" y="44"/>
                    </a:moveTo>
                    <a:cubicBezTo>
                      <a:pt x="8" y="44"/>
                      <a:pt x="8" y="44"/>
                      <a:pt x="8" y="44"/>
                    </a:cubicBezTo>
                    <a:cubicBezTo>
                      <a:pt x="8" y="44"/>
                      <a:pt x="8" y="44"/>
                      <a:pt x="8" y="44"/>
                    </a:cubicBezTo>
                    <a:cubicBezTo>
                      <a:pt x="8" y="36"/>
                      <a:pt x="8" y="36"/>
                      <a:pt x="8" y="36"/>
                    </a:cubicBezTo>
                    <a:cubicBezTo>
                      <a:pt x="8" y="36"/>
                      <a:pt x="8" y="36"/>
                      <a:pt x="8" y="36"/>
                    </a:cubicBezTo>
                    <a:cubicBezTo>
                      <a:pt x="24" y="36"/>
                      <a:pt x="24" y="36"/>
                      <a:pt x="24" y="36"/>
                    </a:cubicBezTo>
                    <a:lnTo>
                      <a:pt x="24" y="44"/>
                    </a:lnTo>
                    <a:close/>
                    <a:moveTo>
                      <a:pt x="24" y="32"/>
                    </a:moveTo>
                    <a:cubicBezTo>
                      <a:pt x="8" y="32"/>
                      <a:pt x="8" y="32"/>
                      <a:pt x="8" y="32"/>
                    </a:cubicBezTo>
                    <a:cubicBezTo>
                      <a:pt x="8" y="32"/>
                      <a:pt x="8" y="32"/>
                      <a:pt x="8" y="32"/>
                    </a:cubicBezTo>
                    <a:cubicBezTo>
                      <a:pt x="8" y="24"/>
                      <a:pt x="8" y="24"/>
                      <a:pt x="8" y="24"/>
                    </a:cubicBezTo>
                    <a:cubicBezTo>
                      <a:pt x="8" y="24"/>
                      <a:pt x="8" y="24"/>
                      <a:pt x="8" y="24"/>
                    </a:cubicBezTo>
                    <a:cubicBezTo>
                      <a:pt x="24" y="24"/>
                      <a:pt x="24" y="24"/>
                      <a:pt x="24" y="24"/>
                    </a:cubicBezTo>
                    <a:lnTo>
                      <a:pt x="24" y="32"/>
                    </a:lnTo>
                    <a:close/>
                    <a:moveTo>
                      <a:pt x="24" y="20"/>
                    </a:moveTo>
                    <a:cubicBezTo>
                      <a:pt x="8" y="20"/>
                      <a:pt x="8" y="20"/>
                      <a:pt x="8" y="20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8" y="9"/>
                      <a:pt x="9" y="8"/>
                      <a:pt x="10" y="8"/>
                    </a:cubicBezTo>
                    <a:cubicBezTo>
                      <a:pt x="22" y="8"/>
                      <a:pt x="22" y="8"/>
                      <a:pt x="22" y="8"/>
                    </a:cubicBezTo>
                    <a:cubicBezTo>
                      <a:pt x="23" y="8"/>
                      <a:pt x="24" y="9"/>
                      <a:pt x="24" y="10"/>
                    </a:cubicBezTo>
                    <a:lnTo>
                      <a:pt x="24" y="2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5FEBF3F8-0EF6-47A3-AC93-6FD799FE3E3E}"/>
              </a:ext>
            </a:extLst>
          </p:cNvPr>
          <p:cNvGrpSpPr/>
          <p:nvPr/>
        </p:nvGrpSpPr>
        <p:grpSpPr>
          <a:xfrm>
            <a:off x="6581767" y="2845288"/>
            <a:ext cx="5521242" cy="824181"/>
            <a:chOff x="-5" y="1753918"/>
            <a:chExt cx="5521242" cy="824181"/>
          </a:xfrm>
        </p:grpSpPr>
        <p:sp>
          <p:nvSpPr>
            <p:cNvPr id="135" name="Arrow: Pentagon 134">
              <a:extLst>
                <a:ext uri="{FF2B5EF4-FFF2-40B4-BE49-F238E27FC236}">
                  <a16:creationId xmlns:a16="http://schemas.microsoft.com/office/drawing/2014/main" id="{750C7EB8-6FC2-46A9-948B-48E94A1613EA}"/>
                </a:ext>
              </a:extLst>
            </p:cNvPr>
            <p:cNvSpPr/>
            <p:nvPr/>
          </p:nvSpPr>
          <p:spPr>
            <a:xfrm>
              <a:off x="-5" y="1781045"/>
              <a:ext cx="5521242" cy="769927"/>
            </a:xfrm>
            <a:prstGeom prst="homePlate">
              <a:avLst/>
            </a:prstGeom>
            <a:pattFill prst="dkDnDiag">
              <a:fgClr>
                <a:schemeClr val="accent4">
                  <a:lumMod val="40000"/>
                  <a:lumOff val="60000"/>
                </a:schemeClr>
              </a:fgClr>
              <a:bgClr>
                <a:schemeClr val="bg1"/>
              </a:bgClr>
            </a:pattFill>
            <a:ln>
              <a:noFill/>
            </a:ln>
            <a:effectLst>
              <a:innerShdw blurRad="63500" dist="50800">
                <a:prstClr val="black">
                  <a:alpha val="4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371600" rIns="274320" rtlCol="0" anchor="ctr"/>
            <a:lstStyle/>
            <a:p>
              <a:pPr>
                <a:lnSpc>
                  <a:spcPct val="100000"/>
                </a:lnSpc>
              </a:pPr>
              <a:r>
                <a:rPr lang="en-US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Análise</a:t>
              </a:r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 de </a:t>
              </a:r>
              <a:r>
                <a:rPr lang="en-US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futuras</a:t>
              </a:r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falhas</a:t>
              </a:r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.</a:t>
              </a:r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BB8342E6-0692-438C-B03C-3465DEE4B872}"/>
                </a:ext>
              </a:extLst>
            </p:cNvPr>
            <p:cNvSpPr/>
            <p:nvPr/>
          </p:nvSpPr>
          <p:spPr>
            <a:xfrm>
              <a:off x="291265" y="1753918"/>
              <a:ext cx="824181" cy="824181"/>
            </a:xfrm>
            <a:prstGeom prst="ellipse">
              <a:avLst/>
            </a:prstGeom>
            <a:gradFill flip="none" rotWithShape="1">
              <a:gsLst>
                <a:gs pos="1000">
                  <a:schemeClr val="accent2"/>
                </a:gs>
                <a:gs pos="77000">
                  <a:schemeClr val="accent1"/>
                </a:gs>
              </a:gsLst>
              <a:lin ang="13500000" scaled="1"/>
              <a:tileRect/>
            </a:gradFill>
            <a:ln w="76200">
              <a:gradFill flip="none" rotWithShape="1"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0" scaled="1"/>
                <a:tileRect/>
              </a:gradFill>
            </a:ln>
            <a:effectLst>
              <a:outerShdw blurRad="114300" sx="96000" sy="96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sz="1200" b="1" dirty="0">
                <a:latin typeface="Avenir Black" panose="020B0803020203020204" pitchFamily="34" charset="0"/>
                <a:ea typeface="Roboto" pitchFamily="2" charset="0"/>
              </a:endParaRPr>
            </a:p>
          </p:txBody>
        </p:sp>
        <p:grpSp>
          <p:nvGrpSpPr>
            <p:cNvPr id="137" name="Group 136">
              <a:extLst>
                <a:ext uri="{FF2B5EF4-FFF2-40B4-BE49-F238E27FC236}">
                  <a16:creationId xmlns:a16="http://schemas.microsoft.com/office/drawing/2014/main" id="{C4BCEB8C-857A-4F90-BF38-1ED13FEE40CF}"/>
                </a:ext>
              </a:extLst>
            </p:cNvPr>
            <p:cNvGrpSpPr/>
            <p:nvPr/>
          </p:nvGrpSpPr>
          <p:grpSpPr>
            <a:xfrm>
              <a:off x="523174" y="2000908"/>
              <a:ext cx="360363" cy="330201"/>
              <a:chOff x="4833938" y="1082675"/>
              <a:chExt cx="360363" cy="330201"/>
            </a:xfrm>
            <a:solidFill>
              <a:schemeClr val="bg1"/>
            </a:solidFill>
          </p:grpSpPr>
          <p:sp>
            <p:nvSpPr>
              <p:cNvPr id="138" name="Freeform 267">
                <a:extLst>
                  <a:ext uri="{FF2B5EF4-FFF2-40B4-BE49-F238E27FC236}">
                    <a16:creationId xmlns:a16="http://schemas.microsoft.com/office/drawing/2014/main" id="{85D657FB-2AA6-453A-9A85-2B5E42C443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76813" y="1195388"/>
                <a:ext cx="52388" cy="49213"/>
              </a:xfrm>
              <a:custGeom>
                <a:avLst/>
                <a:gdLst>
                  <a:gd name="T0" fmla="*/ 14 w 14"/>
                  <a:gd name="T1" fmla="*/ 4 h 13"/>
                  <a:gd name="T2" fmla="*/ 3 w 14"/>
                  <a:gd name="T3" fmla="*/ 0 h 13"/>
                  <a:gd name="T4" fmla="*/ 1 w 14"/>
                  <a:gd name="T5" fmla="*/ 1 h 13"/>
                  <a:gd name="T6" fmla="*/ 0 w 14"/>
                  <a:gd name="T7" fmla="*/ 3 h 13"/>
                  <a:gd name="T8" fmla="*/ 4 w 14"/>
                  <a:gd name="T9" fmla="*/ 13 h 13"/>
                  <a:gd name="T10" fmla="*/ 14 w 14"/>
                  <a:gd name="T11" fmla="*/ 4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" h="13">
                    <a:moveTo>
                      <a:pt x="14" y="4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1" y="0"/>
                      <a:pt x="1" y="1"/>
                    </a:cubicBezTo>
                    <a:cubicBezTo>
                      <a:pt x="0" y="1"/>
                      <a:pt x="0" y="2"/>
                      <a:pt x="0" y="3"/>
                    </a:cubicBezTo>
                    <a:cubicBezTo>
                      <a:pt x="4" y="13"/>
                      <a:pt x="4" y="13"/>
                      <a:pt x="4" y="13"/>
                    </a:cubicBezTo>
                    <a:lnTo>
                      <a:pt x="14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39" name="Freeform 268">
                <a:extLst>
                  <a:ext uri="{FF2B5EF4-FFF2-40B4-BE49-F238E27FC236}">
                    <a16:creationId xmlns:a16="http://schemas.microsoft.com/office/drawing/2014/main" id="{D201087C-F76F-46AF-897B-DC4745033A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99038" y="1217613"/>
                <a:ext cx="195263" cy="195263"/>
              </a:xfrm>
              <a:custGeom>
                <a:avLst/>
                <a:gdLst>
                  <a:gd name="T0" fmla="*/ 50 w 52"/>
                  <a:gd name="T1" fmla="*/ 39 h 52"/>
                  <a:gd name="T2" fmla="*/ 11 w 52"/>
                  <a:gd name="T3" fmla="*/ 0 h 52"/>
                  <a:gd name="T4" fmla="*/ 0 w 52"/>
                  <a:gd name="T5" fmla="*/ 11 h 52"/>
                  <a:gd name="T6" fmla="*/ 39 w 52"/>
                  <a:gd name="T7" fmla="*/ 49 h 52"/>
                  <a:gd name="T8" fmla="*/ 44 w 52"/>
                  <a:gd name="T9" fmla="*/ 52 h 52"/>
                  <a:gd name="T10" fmla="*/ 50 w 52"/>
                  <a:gd name="T11" fmla="*/ 49 h 52"/>
                  <a:gd name="T12" fmla="*/ 52 w 52"/>
                  <a:gd name="T13" fmla="*/ 44 h 52"/>
                  <a:gd name="T14" fmla="*/ 50 w 52"/>
                  <a:gd name="T15" fmla="*/ 39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2" h="52">
                    <a:moveTo>
                      <a:pt x="50" y="39"/>
                    </a:moveTo>
                    <a:cubicBezTo>
                      <a:pt x="11" y="0"/>
                      <a:pt x="11" y="0"/>
                      <a:pt x="11" y="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39" y="49"/>
                      <a:pt x="39" y="49"/>
                      <a:pt x="39" y="49"/>
                    </a:cubicBezTo>
                    <a:cubicBezTo>
                      <a:pt x="40" y="51"/>
                      <a:pt x="42" y="52"/>
                      <a:pt x="44" y="52"/>
                    </a:cubicBezTo>
                    <a:cubicBezTo>
                      <a:pt x="46" y="52"/>
                      <a:pt x="48" y="51"/>
                      <a:pt x="50" y="49"/>
                    </a:cubicBezTo>
                    <a:cubicBezTo>
                      <a:pt x="51" y="48"/>
                      <a:pt x="52" y="46"/>
                      <a:pt x="52" y="44"/>
                    </a:cubicBezTo>
                    <a:cubicBezTo>
                      <a:pt x="52" y="42"/>
                      <a:pt x="51" y="40"/>
                      <a:pt x="50" y="3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40" name="Freeform 269">
                <a:extLst>
                  <a:ext uri="{FF2B5EF4-FFF2-40B4-BE49-F238E27FC236}">
                    <a16:creationId xmlns:a16="http://schemas.microsoft.com/office/drawing/2014/main" id="{F72F91D8-6BF2-4145-AFD4-1F827DA81CD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833938" y="1082675"/>
                <a:ext cx="360363" cy="255588"/>
              </a:xfrm>
              <a:custGeom>
                <a:avLst/>
                <a:gdLst>
                  <a:gd name="T0" fmla="*/ 86 w 96"/>
                  <a:gd name="T1" fmla="*/ 0 h 68"/>
                  <a:gd name="T2" fmla="*/ 10 w 96"/>
                  <a:gd name="T3" fmla="*/ 0 h 68"/>
                  <a:gd name="T4" fmla="*/ 0 w 96"/>
                  <a:gd name="T5" fmla="*/ 10 h 68"/>
                  <a:gd name="T6" fmla="*/ 0 w 96"/>
                  <a:gd name="T7" fmla="*/ 58 h 68"/>
                  <a:gd name="T8" fmla="*/ 10 w 96"/>
                  <a:gd name="T9" fmla="*/ 68 h 68"/>
                  <a:gd name="T10" fmla="*/ 60 w 96"/>
                  <a:gd name="T11" fmla="*/ 68 h 68"/>
                  <a:gd name="T12" fmla="*/ 52 w 96"/>
                  <a:gd name="T13" fmla="*/ 60 h 68"/>
                  <a:gd name="T14" fmla="*/ 30 w 96"/>
                  <a:gd name="T15" fmla="*/ 60 h 68"/>
                  <a:gd name="T16" fmla="*/ 28 w 96"/>
                  <a:gd name="T17" fmla="*/ 58 h 68"/>
                  <a:gd name="T18" fmla="*/ 28 w 96"/>
                  <a:gd name="T19" fmla="*/ 10 h 68"/>
                  <a:gd name="T20" fmla="*/ 30 w 96"/>
                  <a:gd name="T21" fmla="*/ 8 h 68"/>
                  <a:gd name="T22" fmla="*/ 86 w 96"/>
                  <a:gd name="T23" fmla="*/ 8 h 68"/>
                  <a:gd name="T24" fmla="*/ 88 w 96"/>
                  <a:gd name="T25" fmla="*/ 10 h 68"/>
                  <a:gd name="T26" fmla="*/ 88 w 96"/>
                  <a:gd name="T27" fmla="*/ 58 h 68"/>
                  <a:gd name="T28" fmla="*/ 86 w 96"/>
                  <a:gd name="T29" fmla="*/ 60 h 68"/>
                  <a:gd name="T30" fmla="*/ 85 w 96"/>
                  <a:gd name="T31" fmla="*/ 60 h 68"/>
                  <a:gd name="T32" fmla="*/ 91 w 96"/>
                  <a:gd name="T33" fmla="*/ 66 h 68"/>
                  <a:gd name="T34" fmla="*/ 96 w 96"/>
                  <a:gd name="T35" fmla="*/ 58 h 68"/>
                  <a:gd name="T36" fmla="*/ 96 w 96"/>
                  <a:gd name="T37" fmla="*/ 10 h 68"/>
                  <a:gd name="T38" fmla="*/ 86 w 96"/>
                  <a:gd name="T39" fmla="*/ 0 h 68"/>
                  <a:gd name="T40" fmla="*/ 24 w 96"/>
                  <a:gd name="T41" fmla="*/ 58 h 68"/>
                  <a:gd name="T42" fmla="*/ 22 w 96"/>
                  <a:gd name="T43" fmla="*/ 60 h 68"/>
                  <a:gd name="T44" fmla="*/ 10 w 96"/>
                  <a:gd name="T45" fmla="*/ 60 h 68"/>
                  <a:gd name="T46" fmla="*/ 8 w 96"/>
                  <a:gd name="T47" fmla="*/ 58 h 68"/>
                  <a:gd name="T48" fmla="*/ 8 w 96"/>
                  <a:gd name="T49" fmla="*/ 48 h 68"/>
                  <a:gd name="T50" fmla="*/ 8 w 96"/>
                  <a:gd name="T51" fmla="*/ 48 h 68"/>
                  <a:gd name="T52" fmla="*/ 24 w 96"/>
                  <a:gd name="T53" fmla="*/ 48 h 68"/>
                  <a:gd name="T54" fmla="*/ 24 w 96"/>
                  <a:gd name="T55" fmla="*/ 58 h 68"/>
                  <a:gd name="T56" fmla="*/ 24 w 96"/>
                  <a:gd name="T57" fmla="*/ 44 h 68"/>
                  <a:gd name="T58" fmla="*/ 8 w 96"/>
                  <a:gd name="T59" fmla="*/ 44 h 68"/>
                  <a:gd name="T60" fmla="*/ 8 w 96"/>
                  <a:gd name="T61" fmla="*/ 44 h 68"/>
                  <a:gd name="T62" fmla="*/ 8 w 96"/>
                  <a:gd name="T63" fmla="*/ 36 h 68"/>
                  <a:gd name="T64" fmla="*/ 8 w 96"/>
                  <a:gd name="T65" fmla="*/ 36 h 68"/>
                  <a:gd name="T66" fmla="*/ 24 w 96"/>
                  <a:gd name="T67" fmla="*/ 36 h 68"/>
                  <a:gd name="T68" fmla="*/ 24 w 96"/>
                  <a:gd name="T69" fmla="*/ 44 h 68"/>
                  <a:gd name="T70" fmla="*/ 24 w 96"/>
                  <a:gd name="T71" fmla="*/ 32 h 68"/>
                  <a:gd name="T72" fmla="*/ 8 w 96"/>
                  <a:gd name="T73" fmla="*/ 32 h 68"/>
                  <a:gd name="T74" fmla="*/ 8 w 96"/>
                  <a:gd name="T75" fmla="*/ 32 h 68"/>
                  <a:gd name="T76" fmla="*/ 8 w 96"/>
                  <a:gd name="T77" fmla="*/ 24 h 68"/>
                  <a:gd name="T78" fmla="*/ 8 w 96"/>
                  <a:gd name="T79" fmla="*/ 24 h 68"/>
                  <a:gd name="T80" fmla="*/ 24 w 96"/>
                  <a:gd name="T81" fmla="*/ 24 h 68"/>
                  <a:gd name="T82" fmla="*/ 24 w 96"/>
                  <a:gd name="T83" fmla="*/ 32 h 68"/>
                  <a:gd name="T84" fmla="*/ 24 w 96"/>
                  <a:gd name="T85" fmla="*/ 20 h 68"/>
                  <a:gd name="T86" fmla="*/ 8 w 96"/>
                  <a:gd name="T87" fmla="*/ 20 h 68"/>
                  <a:gd name="T88" fmla="*/ 8 w 96"/>
                  <a:gd name="T89" fmla="*/ 20 h 68"/>
                  <a:gd name="T90" fmla="*/ 8 w 96"/>
                  <a:gd name="T91" fmla="*/ 10 h 68"/>
                  <a:gd name="T92" fmla="*/ 10 w 96"/>
                  <a:gd name="T93" fmla="*/ 8 h 68"/>
                  <a:gd name="T94" fmla="*/ 22 w 96"/>
                  <a:gd name="T95" fmla="*/ 8 h 68"/>
                  <a:gd name="T96" fmla="*/ 24 w 96"/>
                  <a:gd name="T97" fmla="*/ 10 h 68"/>
                  <a:gd name="T98" fmla="*/ 24 w 96"/>
                  <a:gd name="T99" fmla="*/ 20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96" h="68">
                    <a:moveTo>
                      <a:pt x="86" y="0"/>
                    </a:moveTo>
                    <a:cubicBezTo>
                      <a:pt x="10" y="0"/>
                      <a:pt x="10" y="0"/>
                      <a:pt x="10" y="0"/>
                    </a:cubicBezTo>
                    <a:cubicBezTo>
                      <a:pt x="4" y="0"/>
                      <a:pt x="0" y="4"/>
                      <a:pt x="0" y="10"/>
                    </a:cubicBezTo>
                    <a:cubicBezTo>
                      <a:pt x="0" y="58"/>
                      <a:pt x="0" y="58"/>
                      <a:pt x="0" y="58"/>
                    </a:cubicBezTo>
                    <a:cubicBezTo>
                      <a:pt x="0" y="64"/>
                      <a:pt x="4" y="68"/>
                      <a:pt x="10" y="68"/>
                    </a:cubicBezTo>
                    <a:cubicBezTo>
                      <a:pt x="60" y="68"/>
                      <a:pt x="60" y="68"/>
                      <a:pt x="60" y="68"/>
                    </a:cubicBezTo>
                    <a:cubicBezTo>
                      <a:pt x="52" y="60"/>
                      <a:pt x="52" y="60"/>
                      <a:pt x="52" y="60"/>
                    </a:cubicBezTo>
                    <a:cubicBezTo>
                      <a:pt x="30" y="60"/>
                      <a:pt x="30" y="60"/>
                      <a:pt x="30" y="60"/>
                    </a:cubicBezTo>
                    <a:cubicBezTo>
                      <a:pt x="29" y="60"/>
                      <a:pt x="28" y="59"/>
                      <a:pt x="28" y="58"/>
                    </a:cubicBezTo>
                    <a:cubicBezTo>
                      <a:pt x="28" y="10"/>
                      <a:pt x="28" y="10"/>
                      <a:pt x="28" y="10"/>
                    </a:cubicBezTo>
                    <a:cubicBezTo>
                      <a:pt x="28" y="9"/>
                      <a:pt x="29" y="8"/>
                      <a:pt x="30" y="8"/>
                    </a:cubicBezTo>
                    <a:cubicBezTo>
                      <a:pt x="86" y="8"/>
                      <a:pt x="86" y="8"/>
                      <a:pt x="86" y="8"/>
                    </a:cubicBezTo>
                    <a:cubicBezTo>
                      <a:pt x="87" y="8"/>
                      <a:pt x="88" y="9"/>
                      <a:pt x="88" y="10"/>
                    </a:cubicBezTo>
                    <a:cubicBezTo>
                      <a:pt x="88" y="58"/>
                      <a:pt x="88" y="58"/>
                      <a:pt x="88" y="58"/>
                    </a:cubicBezTo>
                    <a:cubicBezTo>
                      <a:pt x="88" y="59"/>
                      <a:pt x="87" y="60"/>
                      <a:pt x="86" y="60"/>
                    </a:cubicBezTo>
                    <a:cubicBezTo>
                      <a:pt x="85" y="60"/>
                      <a:pt x="85" y="60"/>
                      <a:pt x="85" y="60"/>
                    </a:cubicBezTo>
                    <a:cubicBezTo>
                      <a:pt x="91" y="66"/>
                      <a:pt x="91" y="66"/>
                      <a:pt x="91" y="66"/>
                    </a:cubicBezTo>
                    <a:cubicBezTo>
                      <a:pt x="94" y="65"/>
                      <a:pt x="96" y="62"/>
                      <a:pt x="96" y="58"/>
                    </a:cubicBezTo>
                    <a:cubicBezTo>
                      <a:pt x="96" y="10"/>
                      <a:pt x="96" y="10"/>
                      <a:pt x="96" y="10"/>
                    </a:cubicBezTo>
                    <a:cubicBezTo>
                      <a:pt x="96" y="4"/>
                      <a:pt x="92" y="0"/>
                      <a:pt x="86" y="0"/>
                    </a:cubicBezTo>
                    <a:close/>
                    <a:moveTo>
                      <a:pt x="24" y="58"/>
                    </a:moveTo>
                    <a:cubicBezTo>
                      <a:pt x="24" y="59"/>
                      <a:pt x="23" y="60"/>
                      <a:pt x="22" y="60"/>
                    </a:cubicBezTo>
                    <a:cubicBezTo>
                      <a:pt x="10" y="60"/>
                      <a:pt x="10" y="60"/>
                      <a:pt x="10" y="60"/>
                    </a:cubicBezTo>
                    <a:cubicBezTo>
                      <a:pt x="9" y="60"/>
                      <a:pt x="8" y="59"/>
                      <a:pt x="8" y="58"/>
                    </a:cubicBezTo>
                    <a:cubicBezTo>
                      <a:pt x="8" y="48"/>
                      <a:pt x="8" y="48"/>
                      <a:pt x="8" y="48"/>
                    </a:cubicBezTo>
                    <a:cubicBezTo>
                      <a:pt x="8" y="48"/>
                      <a:pt x="8" y="48"/>
                      <a:pt x="8" y="48"/>
                    </a:cubicBezTo>
                    <a:cubicBezTo>
                      <a:pt x="24" y="48"/>
                      <a:pt x="24" y="48"/>
                      <a:pt x="24" y="48"/>
                    </a:cubicBezTo>
                    <a:lnTo>
                      <a:pt x="24" y="58"/>
                    </a:lnTo>
                    <a:close/>
                    <a:moveTo>
                      <a:pt x="24" y="44"/>
                    </a:moveTo>
                    <a:cubicBezTo>
                      <a:pt x="8" y="44"/>
                      <a:pt x="8" y="44"/>
                      <a:pt x="8" y="44"/>
                    </a:cubicBezTo>
                    <a:cubicBezTo>
                      <a:pt x="8" y="44"/>
                      <a:pt x="8" y="44"/>
                      <a:pt x="8" y="44"/>
                    </a:cubicBezTo>
                    <a:cubicBezTo>
                      <a:pt x="8" y="36"/>
                      <a:pt x="8" y="36"/>
                      <a:pt x="8" y="36"/>
                    </a:cubicBezTo>
                    <a:cubicBezTo>
                      <a:pt x="8" y="36"/>
                      <a:pt x="8" y="36"/>
                      <a:pt x="8" y="36"/>
                    </a:cubicBezTo>
                    <a:cubicBezTo>
                      <a:pt x="24" y="36"/>
                      <a:pt x="24" y="36"/>
                      <a:pt x="24" y="36"/>
                    </a:cubicBezTo>
                    <a:lnTo>
                      <a:pt x="24" y="44"/>
                    </a:lnTo>
                    <a:close/>
                    <a:moveTo>
                      <a:pt x="24" y="32"/>
                    </a:moveTo>
                    <a:cubicBezTo>
                      <a:pt x="8" y="32"/>
                      <a:pt x="8" y="32"/>
                      <a:pt x="8" y="32"/>
                    </a:cubicBezTo>
                    <a:cubicBezTo>
                      <a:pt x="8" y="32"/>
                      <a:pt x="8" y="32"/>
                      <a:pt x="8" y="32"/>
                    </a:cubicBezTo>
                    <a:cubicBezTo>
                      <a:pt x="8" y="24"/>
                      <a:pt x="8" y="24"/>
                      <a:pt x="8" y="24"/>
                    </a:cubicBezTo>
                    <a:cubicBezTo>
                      <a:pt x="8" y="24"/>
                      <a:pt x="8" y="24"/>
                      <a:pt x="8" y="24"/>
                    </a:cubicBezTo>
                    <a:cubicBezTo>
                      <a:pt x="24" y="24"/>
                      <a:pt x="24" y="24"/>
                      <a:pt x="24" y="24"/>
                    </a:cubicBezTo>
                    <a:lnTo>
                      <a:pt x="24" y="32"/>
                    </a:lnTo>
                    <a:close/>
                    <a:moveTo>
                      <a:pt x="24" y="20"/>
                    </a:moveTo>
                    <a:cubicBezTo>
                      <a:pt x="8" y="20"/>
                      <a:pt x="8" y="20"/>
                      <a:pt x="8" y="20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8" y="9"/>
                      <a:pt x="9" y="8"/>
                      <a:pt x="10" y="8"/>
                    </a:cubicBezTo>
                    <a:cubicBezTo>
                      <a:pt x="22" y="8"/>
                      <a:pt x="22" y="8"/>
                      <a:pt x="22" y="8"/>
                    </a:cubicBezTo>
                    <a:cubicBezTo>
                      <a:pt x="23" y="8"/>
                      <a:pt x="24" y="9"/>
                      <a:pt x="24" y="10"/>
                    </a:cubicBezTo>
                    <a:lnTo>
                      <a:pt x="24" y="2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67B6757A-4610-46F8-9214-1294144D257E}"/>
              </a:ext>
            </a:extLst>
          </p:cNvPr>
          <p:cNvGrpSpPr/>
          <p:nvPr/>
        </p:nvGrpSpPr>
        <p:grpSpPr>
          <a:xfrm>
            <a:off x="6581767" y="4115633"/>
            <a:ext cx="5521242" cy="824181"/>
            <a:chOff x="-5" y="1753918"/>
            <a:chExt cx="5521242" cy="824181"/>
          </a:xfrm>
        </p:grpSpPr>
        <p:sp>
          <p:nvSpPr>
            <p:cNvPr id="142" name="Arrow: Pentagon 141">
              <a:extLst>
                <a:ext uri="{FF2B5EF4-FFF2-40B4-BE49-F238E27FC236}">
                  <a16:creationId xmlns:a16="http://schemas.microsoft.com/office/drawing/2014/main" id="{C65A2B53-4CB6-4543-9F2D-0E9EB50C5B9F}"/>
                </a:ext>
              </a:extLst>
            </p:cNvPr>
            <p:cNvSpPr/>
            <p:nvPr/>
          </p:nvSpPr>
          <p:spPr>
            <a:xfrm>
              <a:off x="-5" y="1781045"/>
              <a:ext cx="5521242" cy="769927"/>
            </a:xfrm>
            <a:prstGeom prst="homePlate">
              <a:avLst/>
            </a:prstGeom>
            <a:pattFill prst="dkDnDiag">
              <a:fgClr>
                <a:schemeClr val="accent4">
                  <a:lumMod val="40000"/>
                  <a:lumOff val="60000"/>
                </a:schemeClr>
              </a:fgClr>
              <a:bgClr>
                <a:schemeClr val="bg1"/>
              </a:bgClr>
            </a:pattFill>
            <a:ln>
              <a:noFill/>
            </a:ln>
            <a:effectLst>
              <a:innerShdw blurRad="63500" dist="50800">
                <a:prstClr val="black">
                  <a:alpha val="4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371600" rIns="274320" rtlCol="0" anchor="ctr"/>
            <a:lstStyle/>
            <a:p>
              <a:pPr>
                <a:lnSpc>
                  <a:spcPct val="100000"/>
                </a:lnSpc>
              </a:pPr>
              <a:r>
                <a:rPr lang="en-US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Resoluções</a:t>
              </a:r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automáticas</a:t>
              </a:r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.</a:t>
              </a:r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178E581B-34BC-4F8A-9BF2-4ED5C74E7E5E}"/>
                </a:ext>
              </a:extLst>
            </p:cNvPr>
            <p:cNvSpPr/>
            <p:nvPr/>
          </p:nvSpPr>
          <p:spPr>
            <a:xfrm>
              <a:off x="291265" y="1753918"/>
              <a:ext cx="824181" cy="824181"/>
            </a:xfrm>
            <a:prstGeom prst="ellipse">
              <a:avLst/>
            </a:prstGeom>
            <a:gradFill flip="none" rotWithShape="1">
              <a:gsLst>
                <a:gs pos="1000">
                  <a:schemeClr val="accent2"/>
                </a:gs>
                <a:gs pos="77000">
                  <a:schemeClr val="accent1"/>
                </a:gs>
              </a:gsLst>
              <a:lin ang="13500000" scaled="1"/>
              <a:tileRect/>
            </a:gradFill>
            <a:ln w="76200">
              <a:gradFill flip="none" rotWithShape="1"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0" scaled="1"/>
                <a:tileRect/>
              </a:gradFill>
            </a:ln>
            <a:effectLst>
              <a:outerShdw blurRad="114300" sx="96000" sy="96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sz="1200" b="1" dirty="0">
                <a:latin typeface="Avenir Black" panose="020B0803020203020204" pitchFamily="34" charset="0"/>
                <a:ea typeface="Roboto" pitchFamily="2" charset="0"/>
              </a:endParaRPr>
            </a:p>
          </p:txBody>
        </p:sp>
        <p:grpSp>
          <p:nvGrpSpPr>
            <p:cNvPr id="144" name="Group 143">
              <a:extLst>
                <a:ext uri="{FF2B5EF4-FFF2-40B4-BE49-F238E27FC236}">
                  <a16:creationId xmlns:a16="http://schemas.microsoft.com/office/drawing/2014/main" id="{AE8DBE6E-B6A9-484B-91F8-4DF61611D116}"/>
                </a:ext>
              </a:extLst>
            </p:cNvPr>
            <p:cNvGrpSpPr/>
            <p:nvPr/>
          </p:nvGrpSpPr>
          <p:grpSpPr>
            <a:xfrm>
              <a:off x="523174" y="2000908"/>
              <a:ext cx="360363" cy="330201"/>
              <a:chOff x="4833938" y="1082675"/>
              <a:chExt cx="360363" cy="330201"/>
            </a:xfrm>
            <a:solidFill>
              <a:schemeClr val="bg1"/>
            </a:solidFill>
          </p:grpSpPr>
          <p:sp>
            <p:nvSpPr>
              <p:cNvPr id="145" name="Freeform 267">
                <a:extLst>
                  <a:ext uri="{FF2B5EF4-FFF2-40B4-BE49-F238E27FC236}">
                    <a16:creationId xmlns:a16="http://schemas.microsoft.com/office/drawing/2014/main" id="{E6873160-2E33-4146-A86A-7BABD21D45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76813" y="1195388"/>
                <a:ext cx="52388" cy="49213"/>
              </a:xfrm>
              <a:custGeom>
                <a:avLst/>
                <a:gdLst>
                  <a:gd name="T0" fmla="*/ 14 w 14"/>
                  <a:gd name="T1" fmla="*/ 4 h 13"/>
                  <a:gd name="T2" fmla="*/ 3 w 14"/>
                  <a:gd name="T3" fmla="*/ 0 h 13"/>
                  <a:gd name="T4" fmla="*/ 1 w 14"/>
                  <a:gd name="T5" fmla="*/ 1 h 13"/>
                  <a:gd name="T6" fmla="*/ 0 w 14"/>
                  <a:gd name="T7" fmla="*/ 3 h 13"/>
                  <a:gd name="T8" fmla="*/ 4 w 14"/>
                  <a:gd name="T9" fmla="*/ 13 h 13"/>
                  <a:gd name="T10" fmla="*/ 14 w 14"/>
                  <a:gd name="T11" fmla="*/ 4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" h="13">
                    <a:moveTo>
                      <a:pt x="14" y="4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1" y="0"/>
                      <a:pt x="1" y="1"/>
                    </a:cubicBezTo>
                    <a:cubicBezTo>
                      <a:pt x="0" y="1"/>
                      <a:pt x="0" y="2"/>
                      <a:pt x="0" y="3"/>
                    </a:cubicBezTo>
                    <a:cubicBezTo>
                      <a:pt x="4" y="13"/>
                      <a:pt x="4" y="13"/>
                      <a:pt x="4" y="13"/>
                    </a:cubicBezTo>
                    <a:lnTo>
                      <a:pt x="14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46" name="Freeform 268">
                <a:extLst>
                  <a:ext uri="{FF2B5EF4-FFF2-40B4-BE49-F238E27FC236}">
                    <a16:creationId xmlns:a16="http://schemas.microsoft.com/office/drawing/2014/main" id="{6ED831C7-42DD-410C-AD4F-1FC608B757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99038" y="1217613"/>
                <a:ext cx="195263" cy="195263"/>
              </a:xfrm>
              <a:custGeom>
                <a:avLst/>
                <a:gdLst>
                  <a:gd name="T0" fmla="*/ 50 w 52"/>
                  <a:gd name="T1" fmla="*/ 39 h 52"/>
                  <a:gd name="T2" fmla="*/ 11 w 52"/>
                  <a:gd name="T3" fmla="*/ 0 h 52"/>
                  <a:gd name="T4" fmla="*/ 0 w 52"/>
                  <a:gd name="T5" fmla="*/ 11 h 52"/>
                  <a:gd name="T6" fmla="*/ 39 w 52"/>
                  <a:gd name="T7" fmla="*/ 49 h 52"/>
                  <a:gd name="T8" fmla="*/ 44 w 52"/>
                  <a:gd name="T9" fmla="*/ 52 h 52"/>
                  <a:gd name="T10" fmla="*/ 50 w 52"/>
                  <a:gd name="T11" fmla="*/ 49 h 52"/>
                  <a:gd name="T12" fmla="*/ 52 w 52"/>
                  <a:gd name="T13" fmla="*/ 44 h 52"/>
                  <a:gd name="T14" fmla="*/ 50 w 52"/>
                  <a:gd name="T15" fmla="*/ 39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2" h="52">
                    <a:moveTo>
                      <a:pt x="50" y="39"/>
                    </a:moveTo>
                    <a:cubicBezTo>
                      <a:pt x="11" y="0"/>
                      <a:pt x="11" y="0"/>
                      <a:pt x="11" y="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39" y="49"/>
                      <a:pt x="39" y="49"/>
                      <a:pt x="39" y="49"/>
                    </a:cubicBezTo>
                    <a:cubicBezTo>
                      <a:pt x="40" y="51"/>
                      <a:pt x="42" y="52"/>
                      <a:pt x="44" y="52"/>
                    </a:cubicBezTo>
                    <a:cubicBezTo>
                      <a:pt x="46" y="52"/>
                      <a:pt x="48" y="51"/>
                      <a:pt x="50" y="49"/>
                    </a:cubicBezTo>
                    <a:cubicBezTo>
                      <a:pt x="51" y="48"/>
                      <a:pt x="52" y="46"/>
                      <a:pt x="52" y="44"/>
                    </a:cubicBezTo>
                    <a:cubicBezTo>
                      <a:pt x="52" y="42"/>
                      <a:pt x="51" y="40"/>
                      <a:pt x="50" y="3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47" name="Freeform 269">
                <a:extLst>
                  <a:ext uri="{FF2B5EF4-FFF2-40B4-BE49-F238E27FC236}">
                    <a16:creationId xmlns:a16="http://schemas.microsoft.com/office/drawing/2014/main" id="{98A21C57-1EF6-4D75-9FAE-7A1064CC806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833938" y="1082675"/>
                <a:ext cx="360363" cy="255588"/>
              </a:xfrm>
              <a:custGeom>
                <a:avLst/>
                <a:gdLst>
                  <a:gd name="T0" fmla="*/ 86 w 96"/>
                  <a:gd name="T1" fmla="*/ 0 h 68"/>
                  <a:gd name="T2" fmla="*/ 10 w 96"/>
                  <a:gd name="T3" fmla="*/ 0 h 68"/>
                  <a:gd name="T4" fmla="*/ 0 w 96"/>
                  <a:gd name="T5" fmla="*/ 10 h 68"/>
                  <a:gd name="T6" fmla="*/ 0 w 96"/>
                  <a:gd name="T7" fmla="*/ 58 h 68"/>
                  <a:gd name="T8" fmla="*/ 10 w 96"/>
                  <a:gd name="T9" fmla="*/ 68 h 68"/>
                  <a:gd name="T10" fmla="*/ 60 w 96"/>
                  <a:gd name="T11" fmla="*/ 68 h 68"/>
                  <a:gd name="T12" fmla="*/ 52 w 96"/>
                  <a:gd name="T13" fmla="*/ 60 h 68"/>
                  <a:gd name="T14" fmla="*/ 30 w 96"/>
                  <a:gd name="T15" fmla="*/ 60 h 68"/>
                  <a:gd name="T16" fmla="*/ 28 w 96"/>
                  <a:gd name="T17" fmla="*/ 58 h 68"/>
                  <a:gd name="T18" fmla="*/ 28 w 96"/>
                  <a:gd name="T19" fmla="*/ 10 h 68"/>
                  <a:gd name="T20" fmla="*/ 30 w 96"/>
                  <a:gd name="T21" fmla="*/ 8 h 68"/>
                  <a:gd name="T22" fmla="*/ 86 w 96"/>
                  <a:gd name="T23" fmla="*/ 8 h 68"/>
                  <a:gd name="T24" fmla="*/ 88 w 96"/>
                  <a:gd name="T25" fmla="*/ 10 h 68"/>
                  <a:gd name="T26" fmla="*/ 88 w 96"/>
                  <a:gd name="T27" fmla="*/ 58 h 68"/>
                  <a:gd name="T28" fmla="*/ 86 w 96"/>
                  <a:gd name="T29" fmla="*/ 60 h 68"/>
                  <a:gd name="T30" fmla="*/ 85 w 96"/>
                  <a:gd name="T31" fmla="*/ 60 h 68"/>
                  <a:gd name="T32" fmla="*/ 91 w 96"/>
                  <a:gd name="T33" fmla="*/ 66 h 68"/>
                  <a:gd name="T34" fmla="*/ 96 w 96"/>
                  <a:gd name="T35" fmla="*/ 58 h 68"/>
                  <a:gd name="T36" fmla="*/ 96 w 96"/>
                  <a:gd name="T37" fmla="*/ 10 h 68"/>
                  <a:gd name="T38" fmla="*/ 86 w 96"/>
                  <a:gd name="T39" fmla="*/ 0 h 68"/>
                  <a:gd name="T40" fmla="*/ 24 w 96"/>
                  <a:gd name="T41" fmla="*/ 58 h 68"/>
                  <a:gd name="T42" fmla="*/ 22 w 96"/>
                  <a:gd name="T43" fmla="*/ 60 h 68"/>
                  <a:gd name="T44" fmla="*/ 10 w 96"/>
                  <a:gd name="T45" fmla="*/ 60 h 68"/>
                  <a:gd name="T46" fmla="*/ 8 w 96"/>
                  <a:gd name="T47" fmla="*/ 58 h 68"/>
                  <a:gd name="T48" fmla="*/ 8 w 96"/>
                  <a:gd name="T49" fmla="*/ 48 h 68"/>
                  <a:gd name="T50" fmla="*/ 8 w 96"/>
                  <a:gd name="T51" fmla="*/ 48 h 68"/>
                  <a:gd name="T52" fmla="*/ 24 w 96"/>
                  <a:gd name="T53" fmla="*/ 48 h 68"/>
                  <a:gd name="T54" fmla="*/ 24 w 96"/>
                  <a:gd name="T55" fmla="*/ 58 h 68"/>
                  <a:gd name="T56" fmla="*/ 24 w 96"/>
                  <a:gd name="T57" fmla="*/ 44 h 68"/>
                  <a:gd name="T58" fmla="*/ 8 w 96"/>
                  <a:gd name="T59" fmla="*/ 44 h 68"/>
                  <a:gd name="T60" fmla="*/ 8 w 96"/>
                  <a:gd name="T61" fmla="*/ 44 h 68"/>
                  <a:gd name="T62" fmla="*/ 8 w 96"/>
                  <a:gd name="T63" fmla="*/ 36 h 68"/>
                  <a:gd name="T64" fmla="*/ 8 w 96"/>
                  <a:gd name="T65" fmla="*/ 36 h 68"/>
                  <a:gd name="T66" fmla="*/ 24 w 96"/>
                  <a:gd name="T67" fmla="*/ 36 h 68"/>
                  <a:gd name="T68" fmla="*/ 24 w 96"/>
                  <a:gd name="T69" fmla="*/ 44 h 68"/>
                  <a:gd name="T70" fmla="*/ 24 w 96"/>
                  <a:gd name="T71" fmla="*/ 32 h 68"/>
                  <a:gd name="T72" fmla="*/ 8 w 96"/>
                  <a:gd name="T73" fmla="*/ 32 h 68"/>
                  <a:gd name="T74" fmla="*/ 8 w 96"/>
                  <a:gd name="T75" fmla="*/ 32 h 68"/>
                  <a:gd name="T76" fmla="*/ 8 w 96"/>
                  <a:gd name="T77" fmla="*/ 24 h 68"/>
                  <a:gd name="T78" fmla="*/ 8 w 96"/>
                  <a:gd name="T79" fmla="*/ 24 h 68"/>
                  <a:gd name="T80" fmla="*/ 24 w 96"/>
                  <a:gd name="T81" fmla="*/ 24 h 68"/>
                  <a:gd name="T82" fmla="*/ 24 w 96"/>
                  <a:gd name="T83" fmla="*/ 32 h 68"/>
                  <a:gd name="T84" fmla="*/ 24 w 96"/>
                  <a:gd name="T85" fmla="*/ 20 h 68"/>
                  <a:gd name="T86" fmla="*/ 8 w 96"/>
                  <a:gd name="T87" fmla="*/ 20 h 68"/>
                  <a:gd name="T88" fmla="*/ 8 w 96"/>
                  <a:gd name="T89" fmla="*/ 20 h 68"/>
                  <a:gd name="T90" fmla="*/ 8 w 96"/>
                  <a:gd name="T91" fmla="*/ 10 h 68"/>
                  <a:gd name="T92" fmla="*/ 10 w 96"/>
                  <a:gd name="T93" fmla="*/ 8 h 68"/>
                  <a:gd name="T94" fmla="*/ 22 w 96"/>
                  <a:gd name="T95" fmla="*/ 8 h 68"/>
                  <a:gd name="T96" fmla="*/ 24 w 96"/>
                  <a:gd name="T97" fmla="*/ 10 h 68"/>
                  <a:gd name="T98" fmla="*/ 24 w 96"/>
                  <a:gd name="T99" fmla="*/ 20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96" h="68">
                    <a:moveTo>
                      <a:pt x="86" y="0"/>
                    </a:moveTo>
                    <a:cubicBezTo>
                      <a:pt x="10" y="0"/>
                      <a:pt x="10" y="0"/>
                      <a:pt x="10" y="0"/>
                    </a:cubicBezTo>
                    <a:cubicBezTo>
                      <a:pt x="4" y="0"/>
                      <a:pt x="0" y="4"/>
                      <a:pt x="0" y="10"/>
                    </a:cubicBezTo>
                    <a:cubicBezTo>
                      <a:pt x="0" y="58"/>
                      <a:pt x="0" y="58"/>
                      <a:pt x="0" y="58"/>
                    </a:cubicBezTo>
                    <a:cubicBezTo>
                      <a:pt x="0" y="64"/>
                      <a:pt x="4" y="68"/>
                      <a:pt x="10" y="68"/>
                    </a:cubicBezTo>
                    <a:cubicBezTo>
                      <a:pt x="60" y="68"/>
                      <a:pt x="60" y="68"/>
                      <a:pt x="60" y="68"/>
                    </a:cubicBezTo>
                    <a:cubicBezTo>
                      <a:pt x="52" y="60"/>
                      <a:pt x="52" y="60"/>
                      <a:pt x="52" y="60"/>
                    </a:cubicBezTo>
                    <a:cubicBezTo>
                      <a:pt x="30" y="60"/>
                      <a:pt x="30" y="60"/>
                      <a:pt x="30" y="60"/>
                    </a:cubicBezTo>
                    <a:cubicBezTo>
                      <a:pt x="29" y="60"/>
                      <a:pt x="28" y="59"/>
                      <a:pt x="28" y="58"/>
                    </a:cubicBezTo>
                    <a:cubicBezTo>
                      <a:pt x="28" y="10"/>
                      <a:pt x="28" y="10"/>
                      <a:pt x="28" y="10"/>
                    </a:cubicBezTo>
                    <a:cubicBezTo>
                      <a:pt x="28" y="9"/>
                      <a:pt x="29" y="8"/>
                      <a:pt x="30" y="8"/>
                    </a:cubicBezTo>
                    <a:cubicBezTo>
                      <a:pt x="86" y="8"/>
                      <a:pt x="86" y="8"/>
                      <a:pt x="86" y="8"/>
                    </a:cubicBezTo>
                    <a:cubicBezTo>
                      <a:pt x="87" y="8"/>
                      <a:pt x="88" y="9"/>
                      <a:pt x="88" y="10"/>
                    </a:cubicBezTo>
                    <a:cubicBezTo>
                      <a:pt x="88" y="58"/>
                      <a:pt x="88" y="58"/>
                      <a:pt x="88" y="58"/>
                    </a:cubicBezTo>
                    <a:cubicBezTo>
                      <a:pt x="88" y="59"/>
                      <a:pt x="87" y="60"/>
                      <a:pt x="86" y="60"/>
                    </a:cubicBezTo>
                    <a:cubicBezTo>
                      <a:pt x="85" y="60"/>
                      <a:pt x="85" y="60"/>
                      <a:pt x="85" y="60"/>
                    </a:cubicBezTo>
                    <a:cubicBezTo>
                      <a:pt x="91" y="66"/>
                      <a:pt x="91" y="66"/>
                      <a:pt x="91" y="66"/>
                    </a:cubicBezTo>
                    <a:cubicBezTo>
                      <a:pt x="94" y="65"/>
                      <a:pt x="96" y="62"/>
                      <a:pt x="96" y="58"/>
                    </a:cubicBezTo>
                    <a:cubicBezTo>
                      <a:pt x="96" y="10"/>
                      <a:pt x="96" y="10"/>
                      <a:pt x="96" y="10"/>
                    </a:cubicBezTo>
                    <a:cubicBezTo>
                      <a:pt x="96" y="4"/>
                      <a:pt x="92" y="0"/>
                      <a:pt x="86" y="0"/>
                    </a:cubicBezTo>
                    <a:close/>
                    <a:moveTo>
                      <a:pt x="24" y="58"/>
                    </a:moveTo>
                    <a:cubicBezTo>
                      <a:pt x="24" y="59"/>
                      <a:pt x="23" y="60"/>
                      <a:pt x="22" y="60"/>
                    </a:cubicBezTo>
                    <a:cubicBezTo>
                      <a:pt x="10" y="60"/>
                      <a:pt x="10" y="60"/>
                      <a:pt x="10" y="60"/>
                    </a:cubicBezTo>
                    <a:cubicBezTo>
                      <a:pt x="9" y="60"/>
                      <a:pt x="8" y="59"/>
                      <a:pt x="8" y="58"/>
                    </a:cubicBezTo>
                    <a:cubicBezTo>
                      <a:pt x="8" y="48"/>
                      <a:pt x="8" y="48"/>
                      <a:pt x="8" y="48"/>
                    </a:cubicBezTo>
                    <a:cubicBezTo>
                      <a:pt x="8" y="48"/>
                      <a:pt x="8" y="48"/>
                      <a:pt x="8" y="48"/>
                    </a:cubicBezTo>
                    <a:cubicBezTo>
                      <a:pt x="24" y="48"/>
                      <a:pt x="24" y="48"/>
                      <a:pt x="24" y="48"/>
                    </a:cubicBezTo>
                    <a:lnTo>
                      <a:pt x="24" y="58"/>
                    </a:lnTo>
                    <a:close/>
                    <a:moveTo>
                      <a:pt x="24" y="44"/>
                    </a:moveTo>
                    <a:cubicBezTo>
                      <a:pt x="8" y="44"/>
                      <a:pt x="8" y="44"/>
                      <a:pt x="8" y="44"/>
                    </a:cubicBezTo>
                    <a:cubicBezTo>
                      <a:pt x="8" y="44"/>
                      <a:pt x="8" y="44"/>
                      <a:pt x="8" y="44"/>
                    </a:cubicBezTo>
                    <a:cubicBezTo>
                      <a:pt x="8" y="36"/>
                      <a:pt x="8" y="36"/>
                      <a:pt x="8" y="36"/>
                    </a:cubicBezTo>
                    <a:cubicBezTo>
                      <a:pt x="8" y="36"/>
                      <a:pt x="8" y="36"/>
                      <a:pt x="8" y="36"/>
                    </a:cubicBezTo>
                    <a:cubicBezTo>
                      <a:pt x="24" y="36"/>
                      <a:pt x="24" y="36"/>
                      <a:pt x="24" y="36"/>
                    </a:cubicBezTo>
                    <a:lnTo>
                      <a:pt x="24" y="44"/>
                    </a:lnTo>
                    <a:close/>
                    <a:moveTo>
                      <a:pt x="24" y="32"/>
                    </a:moveTo>
                    <a:cubicBezTo>
                      <a:pt x="8" y="32"/>
                      <a:pt x="8" y="32"/>
                      <a:pt x="8" y="32"/>
                    </a:cubicBezTo>
                    <a:cubicBezTo>
                      <a:pt x="8" y="32"/>
                      <a:pt x="8" y="32"/>
                      <a:pt x="8" y="32"/>
                    </a:cubicBezTo>
                    <a:cubicBezTo>
                      <a:pt x="8" y="24"/>
                      <a:pt x="8" y="24"/>
                      <a:pt x="8" y="24"/>
                    </a:cubicBezTo>
                    <a:cubicBezTo>
                      <a:pt x="8" y="24"/>
                      <a:pt x="8" y="24"/>
                      <a:pt x="8" y="24"/>
                    </a:cubicBezTo>
                    <a:cubicBezTo>
                      <a:pt x="24" y="24"/>
                      <a:pt x="24" y="24"/>
                      <a:pt x="24" y="24"/>
                    </a:cubicBezTo>
                    <a:lnTo>
                      <a:pt x="24" y="32"/>
                    </a:lnTo>
                    <a:close/>
                    <a:moveTo>
                      <a:pt x="24" y="20"/>
                    </a:moveTo>
                    <a:cubicBezTo>
                      <a:pt x="8" y="20"/>
                      <a:pt x="8" y="20"/>
                      <a:pt x="8" y="20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8" y="9"/>
                      <a:pt x="9" y="8"/>
                      <a:pt x="10" y="8"/>
                    </a:cubicBezTo>
                    <a:cubicBezTo>
                      <a:pt x="22" y="8"/>
                      <a:pt x="22" y="8"/>
                      <a:pt x="22" y="8"/>
                    </a:cubicBezTo>
                    <a:cubicBezTo>
                      <a:pt x="23" y="8"/>
                      <a:pt x="24" y="9"/>
                      <a:pt x="24" y="10"/>
                    </a:cubicBezTo>
                    <a:lnTo>
                      <a:pt x="24" y="2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C198F62D-FE3E-40DD-86A5-418602A3C1CE}"/>
              </a:ext>
            </a:extLst>
          </p:cNvPr>
          <p:cNvGrpSpPr/>
          <p:nvPr/>
        </p:nvGrpSpPr>
        <p:grpSpPr>
          <a:xfrm>
            <a:off x="6581767" y="5385979"/>
            <a:ext cx="5521242" cy="824181"/>
            <a:chOff x="-5" y="1753918"/>
            <a:chExt cx="5521242" cy="824181"/>
          </a:xfrm>
        </p:grpSpPr>
        <p:sp>
          <p:nvSpPr>
            <p:cNvPr id="156" name="Arrow: Pentagon 155">
              <a:extLst>
                <a:ext uri="{FF2B5EF4-FFF2-40B4-BE49-F238E27FC236}">
                  <a16:creationId xmlns:a16="http://schemas.microsoft.com/office/drawing/2014/main" id="{E5FF3818-8F6C-4B36-A4CF-FA92BEE4DC89}"/>
                </a:ext>
              </a:extLst>
            </p:cNvPr>
            <p:cNvSpPr/>
            <p:nvPr/>
          </p:nvSpPr>
          <p:spPr>
            <a:xfrm>
              <a:off x="-5" y="1781045"/>
              <a:ext cx="5521242" cy="769927"/>
            </a:xfrm>
            <a:prstGeom prst="homePlate">
              <a:avLst/>
            </a:prstGeom>
            <a:pattFill prst="dkDnDiag">
              <a:fgClr>
                <a:schemeClr val="accent4">
                  <a:lumMod val="40000"/>
                  <a:lumOff val="60000"/>
                </a:schemeClr>
              </a:fgClr>
              <a:bgClr>
                <a:schemeClr val="bg1"/>
              </a:bgClr>
            </a:pattFill>
            <a:ln>
              <a:noFill/>
            </a:ln>
            <a:effectLst>
              <a:innerShdw blurRad="63500" dist="50800">
                <a:prstClr val="black">
                  <a:alpha val="4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371600" rIns="274320" rtlCol="0" anchor="ctr"/>
            <a:lstStyle/>
            <a:p>
              <a:pPr>
                <a:lnSpc>
                  <a:spcPct val="100000"/>
                </a:lnSpc>
              </a:pPr>
              <a:r>
                <a:rPr lang="en-US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Produtividade</a:t>
              </a:r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.</a:t>
              </a:r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6045EE35-22AC-452D-9F4E-51E67D01FF6A}"/>
                </a:ext>
              </a:extLst>
            </p:cNvPr>
            <p:cNvSpPr/>
            <p:nvPr/>
          </p:nvSpPr>
          <p:spPr>
            <a:xfrm>
              <a:off x="291265" y="1753918"/>
              <a:ext cx="824181" cy="824181"/>
            </a:xfrm>
            <a:prstGeom prst="ellipse">
              <a:avLst/>
            </a:prstGeom>
            <a:gradFill flip="none" rotWithShape="1">
              <a:gsLst>
                <a:gs pos="1000">
                  <a:schemeClr val="accent2"/>
                </a:gs>
                <a:gs pos="77000">
                  <a:schemeClr val="accent1"/>
                </a:gs>
              </a:gsLst>
              <a:lin ang="13500000" scaled="1"/>
              <a:tileRect/>
            </a:gradFill>
            <a:ln w="76200">
              <a:gradFill flip="none" rotWithShape="1"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0" scaled="1"/>
                <a:tileRect/>
              </a:gradFill>
            </a:ln>
            <a:effectLst>
              <a:outerShdw blurRad="114300" sx="96000" sy="96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sz="1200" b="1" dirty="0">
                <a:latin typeface="Avenir Black" panose="020B0803020203020204" pitchFamily="34" charset="0"/>
                <a:ea typeface="Roboto" pitchFamily="2" charset="0"/>
              </a:endParaRPr>
            </a:p>
          </p:txBody>
        </p:sp>
        <p:grpSp>
          <p:nvGrpSpPr>
            <p:cNvPr id="158" name="Group 157">
              <a:extLst>
                <a:ext uri="{FF2B5EF4-FFF2-40B4-BE49-F238E27FC236}">
                  <a16:creationId xmlns:a16="http://schemas.microsoft.com/office/drawing/2014/main" id="{B54DF80B-7942-4581-B803-42EA2636AE60}"/>
                </a:ext>
              </a:extLst>
            </p:cNvPr>
            <p:cNvGrpSpPr/>
            <p:nvPr/>
          </p:nvGrpSpPr>
          <p:grpSpPr>
            <a:xfrm>
              <a:off x="523174" y="2000908"/>
              <a:ext cx="360363" cy="330201"/>
              <a:chOff x="4833938" y="1082675"/>
              <a:chExt cx="360363" cy="330201"/>
            </a:xfrm>
            <a:solidFill>
              <a:schemeClr val="bg1"/>
            </a:solidFill>
          </p:grpSpPr>
          <p:sp>
            <p:nvSpPr>
              <p:cNvPr id="159" name="Freeform 267">
                <a:extLst>
                  <a:ext uri="{FF2B5EF4-FFF2-40B4-BE49-F238E27FC236}">
                    <a16:creationId xmlns:a16="http://schemas.microsoft.com/office/drawing/2014/main" id="{559F401F-1F6B-47B5-A6C5-655CF91F4F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76813" y="1195388"/>
                <a:ext cx="52388" cy="49213"/>
              </a:xfrm>
              <a:custGeom>
                <a:avLst/>
                <a:gdLst>
                  <a:gd name="T0" fmla="*/ 14 w 14"/>
                  <a:gd name="T1" fmla="*/ 4 h 13"/>
                  <a:gd name="T2" fmla="*/ 3 w 14"/>
                  <a:gd name="T3" fmla="*/ 0 h 13"/>
                  <a:gd name="T4" fmla="*/ 1 w 14"/>
                  <a:gd name="T5" fmla="*/ 1 h 13"/>
                  <a:gd name="T6" fmla="*/ 0 w 14"/>
                  <a:gd name="T7" fmla="*/ 3 h 13"/>
                  <a:gd name="T8" fmla="*/ 4 w 14"/>
                  <a:gd name="T9" fmla="*/ 13 h 13"/>
                  <a:gd name="T10" fmla="*/ 14 w 14"/>
                  <a:gd name="T11" fmla="*/ 4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" h="13">
                    <a:moveTo>
                      <a:pt x="14" y="4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1" y="0"/>
                      <a:pt x="1" y="1"/>
                    </a:cubicBezTo>
                    <a:cubicBezTo>
                      <a:pt x="0" y="1"/>
                      <a:pt x="0" y="2"/>
                      <a:pt x="0" y="3"/>
                    </a:cubicBezTo>
                    <a:cubicBezTo>
                      <a:pt x="4" y="13"/>
                      <a:pt x="4" y="13"/>
                      <a:pt x="4" y="13"/>
                    </a:cubicBezTo>
                    <a:lnTo>
                      <a:pt x="14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60" name="Freeform 268">
                <a:extLst>
                  <a:ext uri="{FF2B5EF4-FFF2-40B4-BE49-F238E27FC236}">
                    <a16:creationId xmlns:a16="http://schemas.microsoft.com/office/drawing/2014/main" id="{2B217AEA-2517-447F-86BD-41E1761F50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99038" y="1217613"/>
                <a:ext cx="195263" cy="195263"/>
              </a:xfrm>
              <a:custGeom>
                <a:avLst/>
                <a:gdLst>
                  <a:gd name="T0" fmla="*/ 50 w 52"/>
                  <a:gd name="T1" fmla="*/ 39 h 52"/>
                  <a:gd name="T2" fmla="*/ 11 w 52"/>
                  <a:gd name="T3" fmla="*/ 0 h 52"/>
                  <a:gd name="T4" fmla="*/ 0 w 52"/>
                  <a:gd name="T5" fmla="*/ 11 h 52"/>
                  <a:gd name="T6" fmla="*/ 39 w 52"/>
                  <a:gd name="T7" fmla="*/ 49 h 52"/>
                  <a:gd name="T8" fmla="*/ 44 w 52"/>
                  <a:gd name="T9" fmla="*/ 52 h 52"/>
                  <a:gd name="T10" fmla="*/ 50 w 52"/>
                  <a:gd name="T11" fmla="*/ 49 h 52"/>
                  <a:gd name="T12" fmla="*/ 52 w 52"/>
                  <a:gd name="T13" fmla="*/ 44 h 52"/>
                  <a:gd name="T14" fmla="*/ 50 w 52"/>
                  <a:gd name="T15" fmla="*/ 39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2" h="52">
                    <a:moveTo>
                      <a:pt x="50" y="39"/>
                    </a:moveTo>
                    <a:cubicBezTo>
                      <a:pt x="11" y="0"/>
                      <a:pt x="11" y="0"/>
                      <a:pt x="11" y="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39" y="49"/>
                      <a:pt x="39" y="49"/>
                      <a:pt x="39" y="49"/>
                    </a:cubicBezTo>
                    <a:cubicBezTo>
                      <a:pt x="40" y="51"/>
                      <a:pt x="42" y="52"/>
                      <a:pt x="44" y="52"/>
                    </a:cubicBezTo>
                    <a:cubicBezTo>
                      <a:pt x="46" y="52"/>
                      <a:pt x="48" y="51"/>
                      <a:pt x="50" y="49"/>
                    </a:cubicBezTo>
                    <a:cubicBezTo>
                      <a:pt x="51" y="48"/>
                      <a:pt x="52" y="46"/>
                      <a:pt x="52" y="44"/>
                    </a:cubicBezTo>
                    <a:cubicBezTo>
                      <a:pt x="52" y="42"/>
                      <a:pt x="51" y="40"/>
                      <a:pt x="50" y="3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61" name="Freeform 269">
                <a:extLst>
                  <a:ext uri="{FF2B5EF4-FFF2-40B4-BE49-F238E27FC236}">
                    <a16:creationId xmlns:a16="http://schemas.microsoft.com/office/drawing/2014/main" id="{FF1C01A3-BFED-49A6-8A81-54E836ADAF2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833938" y="1082675"/>
                <a:ext cx="360363" cy="255588"/>
              </a:xfrm>
              <a:custGeom>
                <a:avLst/>
                <a:gdLst>
                  <a:gd name="T0" fmla="*/ 86 w 96"/>
                  <a:gd name="T1" fmla="*/ 0 h 68"/>
                  <a:gd name="T2" fmla="*/ 10 w 96"/>
                  <a:gd name="T3" fmla="*/ 0 h 68"/>
                  <a:gd name="T4" fmla="*/ 0 w 96"/>
                  <a:gd name="T5" fmla="*/ 10 h 68"/>
                  <a:gd name="T6" fmla="*/ 0 w 96"/>
                  <a:gd name="T7" fmla="*/ 58 h 68"/>
                  <a:gd name="T8" fmla="*/ 10 w 96"/>
                  <a:gd name="T9" fmla="*/ 68 h 68"/>
                  <a:gd name="T10" fmla="*/ 60 w 96"/>
                  <a:gd name="T11" fmla="*/ 68 h 68"/>
                  <a:gd name="T12" fmla="*/ 52 w 96"/>
                  <a:gd name="T13" fmla="*/ 60 h 68"/>
                  <a:gd name="T14" fmla="*/ 30 w 96"/>
                  <a:gd name="T15" fmla="*/ 60 h 68"/>
                  <a:gd name="T16" fmla="*/ 28 w 96"/>
                  <a:gd name="T17" fmla="*/ 58 h 68"/>
                  <a:gd name="T18" fmla="*/ 28 w 96"/>
                  <a:gd name="T19" fmla="*/ 10 h 68"/>
                  <a:gd name="T20" fmla="*/ 30 w 96"/>
                  <a:gd name="T21" fmla="*/ 8 h 68"/>
                  <a:gd name="T22" fmla="*/ 86 w 96"/>
                  <a:gd name="T23" fmla="*/ 8 h 68"/>
                  <a:gd name="T24" fmla="*/ 88 w 96"/>
                  <a:gd name="T25" fmla="*/ 10 h 68"/>
                  <a:gd name="T26" fmla="*/ 88 w 96"/>
                  <a:gd name="T27" fmla="*/ 58 h 68"/>
                  <a:gd name="T28" fmla="*/ 86 w 96"/>
                  <a:gd name="T29" fmla="*/ 60 h 68"/>
                  <a:gd name="T30" fmla="*/ 85 w 96"/>
                  <a:gd name="T31" fmla="*/ 60 h 68"/>
                  <a:gd name="T32" fmla="*/ 91 w 96"/>
                  <a:gd name="T33" fmla="*/ 66 h 68"/>
                  <a:gd name="T34" fmla="*/ 96 w 96"/>
                  <a:gd name="T35" fmla="*/ 58 h 68"/>
                  <a:gd name="T36" fmla="*/ 96 w 96"/>
                  <a:gd name="T37" fmla="*/ 10 h 68"/>
                  <a:gd name="T38" fmla="*/ 86 w 96"/>
                  <a:gd name="T39" fmla="*/ 0 h 68"/>
                  <a:gd name="T40" fmla="*/ 24 w 96"/>
                  <a:gd name="T41" fmla="*/ 58 h 68"/>
                  <a:gd name="T42" fmla="*/ 22 w 96"/>
                  <a:gd name="T43" fmla="*/ 60 h 68"/>
                  <a:gd name="T44" fmla="*/ 10 w 96"/>
                  <a:gd name="T45" fmla="*/ 60 h 68"/>
                  <a:gd name="T46" fmla="*/ 8 w 96"/>
                  <a:gd name="T47" fmla="*/ 58 h 68"/>
                  <a:gd name="T48" fmla="*/ 8 w 96"/>
                  <a:gd name="T49" fmla="*/ 48 h 68"/>
                  <a:gd name="T50" fmla="*/ 8 w 96"/>
                  <a:gd name="T51" fmla="*/ 48 h 68"/>
                  <a:gd name="T52" fmla="*/ 24 w 96"/>
                  <a:gd name="T53" fmla="*/ 48 h 68"/>
                  <a:gd name="T54" fmla="*/ 24 w 96"/>
                  <a:gd name="T55" fmla="*/ 58 h 68"/>
                  <a:gd name="T56" fmla="*/ 24 w 96"/>
                  <a:gd name="T57" fmla="*/ 44 h 68"/>
                  <a:gd name="T58" fmla="*/ 8 w 96"/>
                  <a:gd name="T59" fmla="*/ 44 h 68"/>
                  <a:gd name="T60" fmla="*/ 8 w 96"/>
                  <a:gd name="T61" fmla="*/ 44 h 68"/>
                  <a:gd name="T62" fmla="*/ 8 w 96"/>
                  <a:gd name="T63" fmla="*/ 36 h 68"/>
                  <a:gd name="T64" fmla="*/ 8 w 96"/>
                  <a:gd name="T65" fmla="*/ 36 h 68"/>
                  <a:gd name="T66" fmla="*/ 24 w 96"/>
                  <a:gd name="T67" fmla="*/ 36 h 68"/>
                  <a:gd name="T68" fmla="*/ 24 w 96"/>
                  <a:gd name="T69" fmla="*/ 44 h 68"/>
                  <a:gd name="T70" fmla="*/ 24 w 96"/>
                  <a:gd name="T71" fmla="*/ 32 h 68"/>
                  <a:gd name="T72" fmla="*/ 8 w 96"/>
                  <a:gd name="T73" fmla="*/ 32 h 68"/>
                  <a:gd name="T74" fmla="*/ 8 w 96"/>
                  <a:gd name="T75" fmla="*/ 32 h 68"/>
                  <a:gd name="T76" fmla="*/ 8 w 96"/>
                  <a:gd name="T77" fmla="*/ 24 h 68"/>
                  <a:gd name="T78" fmla="*/ 8 w 96"/>
                  <a:gd name="T79" fmla="*/ 24 h 68"/>
                  <a:gd name="T80" fmla="*/ 24 w 96"/>
                  <a:gd name="T81" fmla="*/ 24 h 68"/>
                  <a:gd name="T82" fmla="*/ 24 w 96"/>
                  <a:gd name="T83" fmla="*/ 32 h 68"/>
                  <a:gd name="T84" fmla="*/ 24 w 96"/>
                  <a:gd name="T85" fmla="*/ 20 h 68"/>
                  <a:gd name="T86" fmla="*/ 8 w 96"/>
                  <a:gd name="T87" fmla="*/ 20 h 68"/>
                  <a:gd name="T88" fmla="*/ 8 w 96"/>
                  <a:gd name="T89" fmla="*/ 20 h 68"/>
                  <a:gd name="T90" fmla="*/ 8 w 96"/>
                  <a:gd name="T91" fmla="*/ 10 h 68"/>
                  <a:gd name="T92" fmla="*/ 10 w 96"/>
                  <a:gd name="T93" fmla="*/ 8 h 68"/>
                  <a:gd name="T94" fmla="*/ 22 w 96"/>
                  <a:gd name="T95" fmla="*/ 8 h 68"/>
                  <a:gd name="T96" fmla="*/ 24 w 96"/>
                  <a:gd name="T97" fmla="*/ 10 h 68"/>
                  <a:gd name="T98" fmla="*/ 24 w 96"/>
                  <a:gd name="T99" fmla="*/ 20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96" h="68">
                    <a:moveTo>
                      <a:pt x="86" y="0"/>
                    </a:moveTo>
                    <a:cubicBezTo>
                      <a:pt x="10" y="0"/>
                      <a:pt x="10" y="0"/>
                      <a:pt x="10" y="0"/>
                    </a:cubicBezTo>
                    <a:cubicBezTo>
                      <a:pt x="4" y="0"/>
                      <a:pt x="0" y="4"/>
                      <a:pt x="0" y="10"/>
                    </a:cubicBezTo>
                    <a:cubicBezTo>
                      <a:pt x="0" y="58"/>
                      <a:pt x="0" y="58"/>
                      <a:pt x="0" y="58"/>
                    </a:cubicBezTo>
                    <a:cubicBezTo>
                      <a:pt x="0" y="64"/>
                      <a:pt x="4" y="68"/>
                      <a:pt x="10" y="68"/>
                    </a:cubicBezTo>
                    <a:cubicBezTo>
                      <a:pt x="60" y="68"/>
                      <a:pt x="60" y="68"/>
                      <a:pt x="60" y="68"/>
                    </a:cubicBezTo>
                    <a:cubicBezTo>
                      <a:pt x="52" y="60"/>
                      <a:pt x="52" y="60"/>
                      <a:pt x="52" y="60"/>
                    </a:cubicBezTo>
                    <a:cubicBezTo>
                      <a:pt x="30" y="60"/>
                      <a:pt x="30" y="60"/>
                      <a:pt x="30" y="60"/>
                    </a:cubicBezTo>
                    <a:cubicBezTo>
                      <a:pt x="29" y="60"/>
                      <a:pt x="28" y="59"/>
                      <a:pt x="28" y="58"/>
                    </a:cubicBezTo>
                    <a:cubicBezTo>
                      <a:pt x="28" y="10"/>
                      <a:pt x="28" y="10"/>
                      <a:pt x="28" y="10"/>
                    </a:cubicBezTo>
                    <a:cubicBezTo>
                      <a:pt x="28" y="9"/>
                      <a:pt x="29" y="8"/>
                      <a:pt x="30" y="8"/>
                    </a:cubicBezTo>
                    <a:cubicBezTo>
                      <a:pt x="86" y="8"/>
                      <a:pt x="86" y="8"/>
                      <a:pt x="86" y="8"/>
                    </a:cubicBezTo>
                    <a:cubicBezTo>
                      <a:pt x="87" y="8"/>
                      <a:pt x="88" y="9"/>
                      <a:pt x="88" y="10"/>
                    </a:cubicBezTo>
                    <a:cubicBezTo>
                      <a:pt x="88" y="58"/>
                      <a:pt x="88" y="58"/>
                      <a:pt x="88" y="58"/>
                    </a:cubicBezTo>
                    <a:cubicBezTo>
                      <a:pt x="88" y="59"/>
                      <a:pt x="87" y="60"/>
                      <a:pt x="86" y="60"/>
                    </a:cubicBezTo>
                    <a:cubicBezTo>
                      <a:pt x="85" y="60"/>
                      <a:pt x="85" y="60"/>
                      <a:pt x="85" y="60"/>
                    </a:cubicBezTo>
                    <a:cubicBezTo>
                      <a:pt x="91" y="66"/>
                      <a:pt x="91" y="66"/>
                      <a:pt x="91" y="66"/>
                    </a:cubicBezTo>
                    <a:cubicBezTo>
                      <a:pt x="94" y="65"/>
                      <a:pt x="96" y="62"/>
                      <a:pt x="96" y="58"/>
                    </a:cubicBezTo>
                    <a:cubicBezTo>
                      <a:pt x="96" y="10"/>
                      <a:pt x="96" y="10"/>
                      <a:pt x="96" y="10"/>
                    </a:cubicBezTo>
                    <a:cubicBezTo>
                      <a:pt x="96" y="4"/>
                      <a:pt x="92" y="0"/>
                      <a:pt x="86" y="0"/>
                    </a:cubicBezTo>
                    <a:close/>
                    <a:moveTo>
                      <a:pt x="24" y="58"/>
                    </a:moveTo>
                    <a:cubicBezTo>
                      <a:pt x="24" y="59"/>
                      <a:pt x="23" y="60"/>
                      <a:pt x="22" y="60"/>
                    </a:cubicBezTo>
                    <a:cubicBezTo>
                      <a:pt x="10" y="60"/>
                      <a:pt x="10" y="60"/>
                      <a:pt x="10" y="60"/>
                    </a:cubicBezTo>
                    <a:cubicBezTo>
                      <a:pt x="9" y="60"/>
                      <a:pt x="8" y="59"/>
                      <a:pt x="8" y="58"/>
                    </a:cubicBezTo>
                    <a:cubicBezTo>
                      <a:pt x="8" y="48"/>
                      <a:pt x="8" y="48"/>
                      <a:pt x="8" y="48"/>
                    </a:cubicBezTo>
                    <a:cubicBezTo>
                      <a:pt x="8" y="48"/>
                      <a:pt x="8" y="48"/>
                      <a:pt x="8" y="48"/>
                    </a:cubicBezTo>
                    <a:cubicBezTo>
                      <a:pt x="24" y="48"/>
                      <a:pt x="24" y="48"/>
                      <a:pt x="24" y="48"/>
                    </a:cubicBezTo>
                    <a:lnTo>
                      <a:pt x="24" y="58"/>
                    </a:lnTo>
                    <a:close/>
                    <a:moveTo>
                      <a:pt x="24" y="44"/>
                    </a:moveTo>
                    <a:cubicBezTo>
                      <a:pt x="8" y="44"/>
                      <a:pt x="8" y="44"/>
                      <a:pt x="8" y="44"/>
                    </a:cubicBezTo>
                    <a:cubicBezTo>
                      <a:pt x="8" y="44"/>
                      <a:pt x="8" y="44"/>
                      <a:pt x="8" y="44"/>
                    </a:cubicBezTo>
                    <a:cubicBezTo>
                      <a:pt x="8" y="36"/>
                      <a:pt x="8" y="36"/>
                      <a:pt x="8" y="36"/>
                    </a:cubicBezTo>
                    <a:cubicBezTo>
                      <a:pt x="8" y="36"/>
                      <a:pt x="8" y="36"/>
                      <a:pt x="8" y="36"/>
                    </a:cubicBezTo>
                    <a:cubicBezTo>
                      <a:pt x="24" y="36"/>
                      <a:pt x="24" y="36"/>
                      <a:pt x="24" y="36"/>
                    </a:cubicBezTo>
                    <a:lnTo>
                      <a:pt x="24" y="44"/>
                    </a:lnTo>
                    <a:close/>
                    <a:moveTo>
                      <a:pt x="24" y="32"/>
                    </a:moveTo>
                    <a:cubicBezTo>
                      <a:pt x="8" y="32"/>
                      <a:pt x="8" y="32"/>
                      <a:pt x="8" y="32"/>
                    </a:cubicBezTo>
                    <a:cubicBezTo>
                      <a:pt x="8" y="32"/>
                      <a:pt x="8" y="32"/>
                      <a:pt x="8" y="32"/>
                    </a:cubicBezTo>
                    <a:cubicBezTo>
                      <a:pt x="8" y="24"/>
                      <a:pt x="8" y="24"/>
                      <a:pt x="8" y="24"/>
                    </a:cubicBezTo>
                    <a:cubicBezTo>
                      <a:pt x="8" y="24"/>
                      <a:pt x="8" y="24"/>
                      <a:pt x="8" y="24"/>
                    </a:cubicBezTo>
                    <a:cubicBezTo>
                      <a:pt x="24" y="24"/>
                      <a:pt x="24" y="24"/>
                      <a:pt x="24" y="24"/>
                    </a:cubicBezTo>
                    <a:lnTo>
                      <a:pt x="24" y="32"/>
                    </a:lnTo>
                    <a:close/>
                    <a:moveTo>
                      <a:pt x="24" y="20"/>
                    </a:moveTo>
                    <a:cubicBezTo>
                      <a:pt x="8" y="20"/>
                      <a:pt x="8" y="20"/>
                      <a:pt x="8" y="20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8" y="9"/>
                      <a:pt x="9" y="8"/>
                      <a:pt x="10" y="8"/>
                    </a:cubicBezTo>
                    <a:cubicBezTo>
                      <a:pt x="22" y="8"/>
                      <a:pt x="22" y="8"/>
                      <a:pt x="22" y="8"/>
                    </a:cubicBezTo>
                    <a:cubicBezTo>
                      <a:pt x="23" y="8"/>
                      <a:pt x="24" y="9"/>
                      <a:pt x="24" y="10"/>
                    </a:cubicBezTo>
                    <a:lnTo>
                      <a:pt x="24" y="2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</p:grpSp>
      <p:pic>
        <p:nvPicPr>
          <p:cNvPr id="26" name="Picture 25">
            <a:extLst>
              <a:ext uri="{FF2B5EF4-FFF2-40B4-BE49-F238E27FC236}">
                <a16:creationId xmlns:a16="http://schemas.microsoft.com/office/drawing/2014/main" id="{D7A3E5F9-0F65-46EA-A676-4852A562DEB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19" t="15556" r="16963" b="2430"/>
          <a:stretch/>
        </p:blipFill>
        <p:spPr>
          <a:xfrm>
            <a:off x="333340" y="1140316"/>
            <a:ext cx="5143532" cy="5073367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7165DC8C-4C48-4A67-8AF8-8335135429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" y="1385887"/>
            <a:ext cx="4672013" cy="2628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350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3F0E7BE-8072-42EC-8358-8C8ECE3C77E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48199" y="0"/>
            <a:ext cx="7543800" cy="6419850"/>
          </a:xfrm>
          <a:prstGeom prst="rect">
            <a:avLst/>
          </a:prstGeom>
        </p:spPr>
      </p:pic>
      <p:sp>
        <p:nvSpPr>
          <p:cNvPr id="74" name="Rectangle 73">
            <a:extLst>
              <a:ext uri="{FF2B5EF4-FFF2-40B4-BE49-F238E27FC236}">
                <a16:creationId xmlns:a16="http://schemas.microsoft.com/office/drawing/2014/main" id="{DD6B380B-7B68-4C2C-8A0F-9B798575CB20}"/>
              </a:ext>
            </a:extLst>
          </p:cNvPr>
          <p:cNvSpPr/>
          <p:nvPr/>
        </p:nvSpPr>
        <p:spPr>
          <a:xfrm>
            <a:off x="4648200" y="0"/>
            <a:ext cx="7543800" cy="6419850"/>
          </a:xfrm>
          <a:prstGeom prst="rect">
            <a:avLst/>
          </a:prstGeom>
          <a:solidFill>
            <a:schemeClr val="bg1">
              <a:lumMod val="95000"/>
              <a:alpha val="94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23CBAD1-F17D-4DB8-86B2-E6D683E030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345256"/>
            <a:ext cx="3305175" cy="997196"/>
          </a:xfrm>
        </p:spPr>
        <p:txBody>
          <a:bodyPr wrap="square" lIns="0" tIns="0" rIns="0" bIns="0">
            <a:spAutoFit/>
          </a:bodyPr>
          <a:lstStyle/>
          <a:p>
            <a:pPr algn="r"/>
            <a:r>
              <a:rPr lang="en-US" dirty="0"/>
              <a:t>DESENHO DE SOLUÇÃO</a:t>
            </a: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F259A735-DD14-4655-AEA9-9B847BD8CF27}"/>
              </a:ext>
            </a:extLst>
          </p:cNvPr>
          <p:cNvGrpSpPr/>
          <p:nvPr/>
        </p:nvGrpSpPr>
        <p:grpSpPr>
          <a:xfrm>
            <a:off x="3277671" y="3670282"/>
            <a:ext cx="865704" cy="268061"/>
            <a:chOff x="4930588" y="1010772"/>
            <a:chExt cx="441512" cy="136712"/>
          </a:xfrm>
        </p:grpSpPr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1A12F065-69C6-4D5A-A598-40647F05E4F2}"/>
                </a:ext>
              </a:extLst>
            </p:cNvPr>
            <p:cNvSpPr/>
            <p:nvPr userDrawn="1"/>
          </p:nvSpPr>
          <p:spPr>
            <a:xfrm>
              <a:off x="4930588" y="1038787"/>
              <a:ext cx="80683" cy="80683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0FE17D41-6F5F-4395-AB20-2021137A8898}"/>
                </a:ext>
              </a:extLst>
            </p:cNvPr>
            <p:cNvSpPr/>
            <p:nvPr userDrawn="1"/>
          </p:nvSpPr>
          <p:spPr>
            <a:xfrm>
              <a:off x="5082988" y="1010772"/>
              <a:ext cx="136712" cy="136712"/>
            </a:xfrm>
            <a:prstGeom prst="ellipse">
              <a:avLst/>
            </a:prstGeom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D9569E7E-603B-4953-B6E9-33988D1DCD9F}"/>
                </a:ext>
              </a:extLst>
            </p:cNvPr>
            <p:cNvSpPr/>
            <p:nvPr userDrawn="1"/>
          </p:nvSpPr>
          <p:spPr>
            <a:xfrm>
              <a:off x="5291417" y="1038787"/>
              <a:ext cx="80683" cy="8068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2" name="Imagem 21" descr="Uma imagem contendo objeto, televisão&#10;&#10;Descrição gerada automaticamente">
            <a:extLst>
              <a:ext uri="{FF2B5EF4-FFF2-40B4-BE49-F238E27FC236}">
                <a16:creationId xmlns:a16="http://schemas.microsoft.com/office/drawing/2014/main" id="{797EE6E1-5863-4A87-8BC4-78A658546D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0586" y="1129104"/>
            <a:ext cx="7439025" cy="3714750"/>
          </a:xfrm>
          <a:prstGeom prst="rect">
            <a:avLst/>
          </a:prstGeom>
        </p:spPr>
      </p:pic>
      <p:cxnSp>
        <p:nvCxnSpPr>
          <p:cNvPr id="24" name="Conector de Seta Reta 23">
            <a:extLst>
              <a:ext uri="{FF2B5EF4-FFF2-40B4-BE49-F238E27FC236}">
                <a16:creationId xmlns:a16="http://schemas.microsoft.com/office/drawing/2014/main" id="{21A827A9-76D1-4BBD-A381-A20D78C485A8}"/>
              </a:ext>
            </a:extLst>
          </p:cNvPr>
          <p:cNvCxnSpPr>
            <a:cxnSpLocks/>
          </p:cNvCxnSpPr>
          <p:nvPr/>
        </p:nvCxnSpPr>
        <p:spPr>
          <a:xfrm flipV="1">
            <a:off x="7200900" y="3110554"/>
            <a:ext cx="0" cy="772860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9585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Rectangle 121">
            <a:extLst>
              <a:ext uri="{FF2B5EF4-FFF2-40B4-BE49-F238E27FC236}">
                <a16:creationId xmlns:a16="http://schemas.microsoft.com/office/drawing/2014/main" id="{26519E81-C48F-4DC1-8447-5AA3137BE5EE}"/>
              </a:ext>
            </a:extLst>
          </p:cNvPr>
          <p:cNvSpPr/>
          <p:nvPr/>
        </p:nvSpPr>
        <p:spPr>
          <a:xfrm>
            <a:off x="6553200" y="0"/>
            <a:ext cx="5638800" cy="6850560"/>
          </a:xfrm>
          <a:prstGeom prst="rect">
            <a:avLst/>
          </a:prstGeom>
          <a:solidFill>
            <a:srgbClr val="DCEC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4A23E82-4ADA-4290-A732-46C59CED37BE}"/>
              </a:ext>
            </a:extLst>
          </p:cNvPr>
          <p:cNvSpPr/>
          <p:nvPr/>
        </p:nvSpPr>
        <p:spPr>
          <a:xfrm>
            <a:off x="7064944" y="848715"/>
            <a:ext cx="4513667" cy="258532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With a full team of designers, we produce hundreds of thousands of slides each year, in dozens of languages, for thousands of clients around the world.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14E8360-63F3-4F18-817E-6FBC4551EF0D}"/>
              </a:ext>
            </a:extLst>
          </p:cNvPr>
          <p:cNvSpPr/>
          <p:nvPr/>
        </p:nvSpPr>
        <p:spPr>
          <a:xfrm>
            <a:off x="7064944" y="3685471"/>
            <a:ext cx="3307591" cy="147732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468DC3"/>
                </a:solidFill>
                <a:effectLst/>
                <a:uLnTx/>
                <a:uFillTx/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Get Started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298F209-5475-4EE8-82B8-E06B477AE492}"/>
              </a:ext>
            </a:extLst>
          </p:cNvPr>
          <p:cNvGrpSpPr/>
          <p:nvPr/>
        </p:nvGrpSpPr>
        <p:grpSpPr>
          <a:xfrm>
            <a:off x="495298" y="500591"/>
            <a:ext cx="5543552" cy="5949434"/>
            <a:chOff x="371248" y="367458"/>
            <a:chExt cx="5791652" cy="6215699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CD845A77-C33E-4B0F-92C8-5FF58F25D5BB}"/>
                </a:ext>
              </a:extLst>
            </p:cNvPr>
            <p:cNvGrpSpPr/>
            <p:nvPr/>
          </p:nvGrpSpPr>
          <p:grpSpPr>
            <a:xfrm>
              <a:off x="383468" y="2256268"/>
              <a:ext cx="5779430" cy="1621673"/>
              <a:chOff x="392993" y="2284440"/>
              <a:chExt cx="5779430" cy="1621673"/>
            </a:xfrm>
          </p:grpSpPr>
          <p:pic>
            <p:nvPicPr>
              <p:cNvPr id="40" name="Picture 39">
                <a:extLst>
                  <a:ext uri="{FF2B5EF4-FFF2-40B4-BE49-F238E27FC236}">
                    <a16:creationId xmlns:a16="http://schemas.microsoft.com/office/drawing/2014/main" id="{E5A8486D-6564-4EC8-AC45-70E000CC592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35" t="7099" r="67646" b="5151"/>
              <a:stretch/>
            </p:blipFill>
            <p:spPr>
              <a:xfrm>
                <a:off x="392993" y="2284440"/>
                <a:ext cx="1425080" cy="1412810"/>
              </a:xfrm>
              <a:custGeom>
                <a:avLst/>
                <a:gdLst>
                  <a:gd name="connsiteX0" fmla="*/ 0 w 1425080"/>
                  <a:gd name="connsiteY0" fmla="*/ 0 h 1412810"/>
                  <a:gd name="connsiteX1" fmla="*/ 1425080 w 1425080"/>
                  <a:gd name="connsiteY1" fmla="*/ 0 h 1412810"/>
                  <a:gd name="connsiteX2" fmla="*/ 1425080 w 1425080"/>
                  <a:gd name="connsiteY2" fmla="*/ 1412810 h 1412810"/>
                  <a:gd name="connsiteX3" fmla="*/ 0 w 1425080"/>
                  <a:gd name="connsiteY3" fmla="*/ 1412810 h 1412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25080" h="1412810">
                    <a:moveTo>
                      <a:pt x="0" y="0"/>
                    </a:moveTo>
                    <a:lnTo>
                      <a:pt x="1425080" y="0"/>
                    </a:lnTo>
                    <a:lnTo>
                      <a:pt x="1425080" y="1412810"/>
                    </a:lnTo>
                    <a:lnTo>
                      <a:pt x="0" y="1412810"/>
                    </a:lnTo>
                    <a:close/>
                  </a:path>
                </a:pathLst>
              </a:custGeom>
            </p:spPr>
          </p:pic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id="{4B3E1175-FC7B-4851-8C36-C1A36B45F86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987" t="13143" r="-2475" b="8671"/>
              <a:stretch/>
            </p:blipFill>
            <p:spPr>
              <a:xfrm>
                <a:off x="1797650" y="2297936"/>
                <a:ext cx="4374773" cy="1608177"/>
              </a:xfrm>
              <a:custGeom>
                <a:avLst/>
                <a:gdLst>
                  <a:gd name="connsiteX0" fmla="*/ 0 w 4374773"/>
                  <a:gd name="connsiteY0" fmla="*/ 0 h 1741864"/>
                  <a:gd name="connsiteX1" fmla="*/ 4374773 w 4374773"/>
                  <a:gd name="connsiteY1" fmla="*/ 0 h 1741864"/>
                  <a:gd name="connsiteX2" fmla="*/ 4374773 w 4374773"/>
                  <a:gd name="connsiteY2" fmla="*/ 1741864 h 1741864"/>
                  <a:gd name="connsiteX3" fmla="*/ 0 w 4374773"/>
                  <a:gd name="connsiteY3" fmla="*/ 1741864 h 1741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74773" h="1741864">
                    <a:moveTo>
                      <a:pt x="0" y="0"/>
                    </a:moveTo>
                    <a:lnTo>
                      <a:pt x="4374773" y="0"/>
                    </a:lnTo>
                    <a:lnTo>
                      <a:pt x="4374773" y="1741864"/>
                    </a:lnTo>
                    <a:lnTo>
                      <a:pt x="0" y="1741864"/>
                    </a:lnTo>
                    <a:close/>
                  </a:path>
                </a:pathLst>
              </a:custGeom>
            </p:spPr>
          </p:pic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3264E504-EEA2-4C9F-B38C-F1B0FEEF4CAC}"/>
                </a:ext>
              </a:extLst>
            </p:cNvPr>
            <p:cNvGrpSpPr/>
            <p:nvPr/>
          </p:nvGrpSpPr>
          <p:grpSpPr>
            <a:xfrm>
              <a:off x="383467" y="367458"/>
              <a:ext cx="5779433" cy="1528842"/>
              <a:chOff x="392992" y="527185"/>
              <a:chExt cx="5779433" cy="1528842"/>
            </a:xfrm>
          </p:grpSpPr>
          <p:pic>
            <p:nvPicPr>
              <p:cNvPr id="68" name="Picture 67">
                <a:extLst>
                  <a:ext uri="{FF2B5EF4-FFF2-40B4-BE49-F238E27FC236}">
                    <a16:creationId xmlns:a16="http://schemas.microsoft.com/office/drawing/2014/main" id="{1B273EAB-7E0C-4A47-9226-FC530BF43B0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468" t="-6003" r="66869" b="-3962"/>
              <a:stretch/>
            </p:blipFill>
            <p:spPr>
              <a:xfrm>
                <a:off x="392992" y="527185"/>
                <a:ext cx="1425080" cy="1412811"/>
              </a:xfrm>
              <a:custGeom>
                <a:avLst/>
                <a:gdLst>
                  <a:gd name="connsiteX0" fmla="*/ 0 w 917575"/>
                  <a:gd name="connsiteY0" fmla="*/ 0 h 909675"/>
                  <a:gd name="connsiteX1" fmla="*/ 917575 w 917575"/>
                  <a:gd name="connsiteY1" fmla="*/ 0 h 909675"/>
                  <a:gd name="connsiteX2" fmla="*/ 917575 w 917575"/>
                  <a:gd name="connsiteY2" fmla="*/ 909675 h 909675"/>
                  <a:gd name="connsiteX3" fmla="*/ 0 w 917575"/>
                  <a:gd name="connsiteY3" fmla="*/ 909675 h 909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7575" h="909675">
                    <a:moveTo>
                      <a:pt x="0" y="0"/>
                    </a:moveTo>
                    <a:lnTo>
                      <a:pt x="917575" y="0"/>
                    </a:lnTo>
                    <a:lnTo>
                      <a:pt x="917575" y="909675"/>
                    </a:lnTo>
                    <a:lnTo>
                      <a:pt x="0" y="909675"/>
                    </a:lnTo>
                    <a:close/>
                  </a:path>
                </a:pathLst>
              </a:custGeom>
            </p:spPr>
          </p:pic>
          <p:pic>
            <p:nvPicPr>
              <p:cNvPr id="63" name="Picture 62">
                <a:extLst>
                  <a:ext uri="{FF2B5EF4-FFF2-40B4-BE49-F238E27FC236}">
                    <a16:creationId xmlns:a16="http://schemas.microsoft.com/office/drawing/2014/main" id="{EB88A6E0-C2AC-4059-820F-FC3B91E21A2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956" t="4006" r="2305" b="6680"/>
              <a:stretch/>
            </p:blipFill>
            <p:spPr>
              <a:xfrm>
                <a:off x="1797651" y="527185"/>
                <a:ext cx="4374774" cy="1528842"/>
              </a:xfrm>
              <a:custGeom>
                <a:avLst/>
                <a:gdLst>
                  <a:gd name="connsiteX0" fmla="*/ 0 w 4095065"/>
                  <a:gd name="connsiteY0" fmla="*/ 0 h 909675"/>
                  <a:gd name="connsiteX1" fmla="*/ 4095065 w 4095065"/>
                  <a:gd name="connsiteY1" fmla="*/ 0 h 909675"/>
                  <a:gd name="connsiteX2" fmla="*/ 4095065 w 4095065"/>
                  <a:gd name="connsiteY2" fmla="*/ 909675 h 909675"/>
                  <a:gd name="connsiteX3" fmla="*/ 0 w 4095065"/>
                  <a:gd name="connsiteY3" fmla="*/ 909675 h 909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095065" h="909675">
                    <a:moveTo>
                      <a:pt x="0" y="0"/>
                    </a:moveTo>
                    <a:lnTo>
                      <a:pt x="4095065" y="0"/>
                    </a:lnTo>
                    <a:lnTo>
                      <a:pt x="4095065" y="909675"/>
                    </a:lnTo>
                    <a:lnTo>
                      <a:pt x="0" y="909675"/>
                    </a:lnTo>
                    <a:close/>
                  </a:path>
                </a:pathLst>
              </a:custGeom>
            </p:spPr>
          </p:pic>
        </p:grp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C6A72FD5-B3CB-4D7F-8642-AD1B2BE936F6}"/>
                </a:ext>
              </a:extLst>
            </p:cNvPr>
            <p:cNvGrpSpPr/>
            <p:nvPr/>
          </p:nvGrpSpPr>
          <p:grpSpPr>
            <a:xfrm>
              <a:off x="401564" y="4237908"/>
              <a:ext cx="5743239" cy="2345249"/>
              <a:chOff x="411089" y="4191148"/>
              <a:chExt cx="5743239" cy="2345249"/>
            </a:xfrm>
          </p:grpSpPr>
          <p:pic>
            <p:nvPicPr>
              <p:cNvPr id="66" name="Picture 65">
                <a:extLst>
                  <a:ext uri="{FF2B5EF4-FFF2-40B4-BE49-F238E27FC236}">
                    <a16:creationId xmlns:a16="http://schemas.microsoft.com/office/drawing/2014/main" id="{22BFEC5D-EDEB-4EE8-8037-3E3F984559B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768" t="9595" r="-1553" b="5072"/>
              <a:stretch/>
            </p:blipFill>
            <p:spPr>
              <a:xfrm>
                <a:off x="1779555" y="4191148"/>
                <a:ext cx="4374773" cy="2345249"/>
              </a:xfrm>
              <a:custGeom>
                <a:avLst/>
                <a:gdLst>
                  <a:gd name="connsiteX0" fmla="*/ 0 w 4095065"/>
                  <a:gd name="connsiteY0" fmla="*/ 0 h 909675"/>
                  <a:gd name="connsiteX1" fmla="*/ 4095065 w 4095065"/>
                  <a:gd name="connsiteY1" fmla="*/ 0 h 909675"/>
                  <a:gd name="connsiteX2" fmla="*/ 4095065 w 4095065"/>
                  <a:gd name="connsiteY2" fmla="*/ 909675 h 909675"/>
                  <a:gd name="connsiteX3" fmla="*/ 0 w 4095065"/>
                  <a:gd name="connsiteY3" fmla="*/ 909675 h 909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095065" h="909675">
                    <a:moveTo>
                      <a:pt x="0" y="0"/>
                    </a:moveTo>
                    <a:lnTo>
                      <a:pt x="4095065" y="0"/>
                    </a:lnTo>
                    <a:lnTo>
                      <a:pt x="4095065" y="909675"/>
                    </a:lnTo>
                    <a:lnTo>
                      <a:pt x="0" y="909675"/>
                    </a:lnTo>
                    <a:close/>
                  </a:path>
                </a:pathLst>
              </a:custGeom>
            </p:spPr>
          </p:pic>
          <p:pic>
            <p:nvPicPr>
              <p:cNvPr id="74" name="Picture 73">
                <a:extLst>
                  <a:ext uri="{FF2B5EF4-FFF2-40B4-BE49-F238E27FC236}">
                    <a16:creationId xmlns:a16="http://schemas.microsoft.com/office/drawing/2014/main" id="{C809BBA1-2476-435D-9D8F-C8B938E8EE1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59" t="3031" r="67137" b="28821"/>
              <a:stretch/>
            </p:blipFill>
            <p:spPr>
              <a:xfrm>
                <a:off x="411089" y="4298666"/>
                <a:ext cx="1425082" cy="1412811"/>
              </a:xfrm>
              <a:custGeom>
                <a:avLst/>
                <a:gdLst>
                  <a:gd name="connsiteX0" fmla="*/ 0 w 917575"/>
                  <a:gd name="connsiteY0" fmla="*/ 0 h 909675"/>
                  <a:gd name="connsiteX1" fmla="*/ 917575 w 917575"/>
                  <a:gd name="connsiteY1" fmla="*/ 0 h 909675"/>
                  <a:gd name="connsiteX2" fmla="*/ 917575 w 917575"/>
                  <a:gd name="connsiteY2" fmla="*/ 909675 h 909675"/>
                  <a:gd name="connsiteX3" fmla="*/ 0 w 917575"/>
                  <a:gd name="connsiteY3" fmla="*/ 909675 h 909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7575" h="909675">
                    <a:moveTo>
                      <a:pt x="0" y="0"/>
                    </a:moveTo>
                    <a:lnTo>
                      <a:pt x="917575" y="0"/>
                    </a:lnTo>
                    <a:lnTo>
                      <a:pt x="917575" y="909675"/>
                    </a:lnTo>
                    <a:lnTo>
                      <a:pt x="0" y="909675"/>
                    </a:lnTo>
                    <a:close/>
                  </a:path>
                </a:pathLst>
              </a:custGeom>
            </p:spPr>
          </p:pic>
        </p:grp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51050D9D-4058-4D45-A51D-AB2BBB5F8A79}"/>
                </a:ext>
              </a:extLst>
            </p:cNvPr>
            <p:cNvCxnSpPr>
              <a:cxnSpLocks/>
            </p:cNvCxnSpPr>
            <p:nvPr/>
          </p:nvCxnSpPr>
          <p:spPr>
            <a:xfrm>
              <a:off x="371248" y="4057925"/>
              <a:ext cx="579015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61D2AF1F-4132-440F-9D32-9AF207CE1448}"/>
                </a:ext>
              </a:extLst>
            </p:cNvPr>
            <p:cNvCxnSpPr>
              <a:cxnSpLocks/>
            </p:cNvCxnSpPr>
            <p:nvPr/>
          </p:nvCxnSpPr>
          <p:spPr>
            <a:xfrm>
              <a:off x="371248" y="2076284"/>
              <a:ext cx="579015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56FB6ED9-4944-4C39-B3F1-D940C9ED2E39}"/>
              </a:ext>
            </a:extLst>
          </p:cNvPr>
          <p:cNvGrpSpPr/>
          <p:nvPr/>
        </p:nvGrpSpPr>
        <p:grpSpPr>
          <a:xfrm>
            <a:off x="10928712" y="6378850"/>
            <a:ext cx="947290" cy="270982"/>
            <a:chOff x="4103688" y="-2378075"/>
            <a:chExt cx="1309687" cy="374650"/>
          </a:xfrm>
          <a:solidFill>
            <a:srgbClr val="468DC3"/>
          </a:solidFill>
        </p:grpSpPr>
        <p:sp>
          <p:nvSpPr>
            <p:cNvPr id="93" name="Freeform 254">
              <a:extLst>
                <a:ext uri="{FF2B5EF4-FFF2-40B4-BE49-F238E27FC236}">
                  <a16:creationId xmlns:a16="http://schemas.microsoft.com/office/drawing/2014/main" id="{73820BC4-C177-49E8-B574-9F605AACCC1D}"/>
                </a:ext>
              </a:extLst>
            </p:cNvPr>
            <p:cNvSpPr>
              <a:spLocks/>
            </p:cNvSpPr>
            <p:nvPr/>
          </p:nvSpPr>
          <p:spPr bwMode="auto">
            <a:xfrm>
              <a:off x="4103688" y="-2374900"/>
              <a:ext cx="182562" cy="288925"/>
            </a:xfrm>
            <a:custGeom>
              <a:avLst/>
              <a:gdLst>
                <a:gd name="T0" fmla="*/ 43 w 61"/>
                <a:gd name="T1" fmla="*/ 47 h 95"/>
                <a:gd name="T2" fmla="*/ 30 w 61"/>
                <a:gd name="T3" fmla="*/ 55 h 95"/>
                <a:gd name="T4" fmla="*/ 11 w 61"/>
                <a:gd name="T5" fmla="*/ 83 h 95"/>
                <a:gd name="T6" fmla="*/ 11 w 61"/>
                <a:gd name="T7" fmla="*/ 85 h 95"/>
                <a:gd name="T8" fmla="*/ 57 w 61"/>
                <a:gd name="T9" fmla="*/ 85 h 95"/>
                <a:gd name="T10" fmla="*/ 60 w 61"/>
                <a:gd name="T11" fmla="*/ 88 h 95"/>
                <a:gd name="T12" fmla="*/ 60 w 61"/>
                <a:gd name="T13" fmla="*/ 93 h 95"/>
                <a:gd name="T14" fmla="*/ 57 w 61"/>
                <a:gd name="T15" fmla="*/ 95 h 95"/>
                <a:gd name="T16" fmla="*/ 3 w 61"/>
                <a:gd name="T17" fmla="*/ 95 h 95"/>
                <a:gd name="T18" fmla="*/ 0 w 61"/>
                <a:gd name="T19" fmla="*/ 93 h 95"/>
                <a:gd name="T20" fmla="*/ 0 w 61"/>
                <a:gd name="T21" fmla="*/ 83 h 95"/>
                <a:gd name="T22" fmla="*/ 21 w 61"/>
                <a:gd name="T23" fmla="*/ 49 h 95"/>
                <a:gd name="T24" fmla="*/ 35 w 61"/>
                <a:gd name="T25" fmla="*/ 40 h 95"/>
                <a:gd name="T26" fmla="*/ 49 w 61"/>
                <a:gd name="T27" fmla="*/ 22 h 95"/>
                <a:gd name="T28" fmla="*/ 28 w 61"/>
                <a:gd name="T29" fmla="*/ 9 h 95"/>
                <a:gd name="T30" fmla="*/ 4 w 61"/>
                <a:gd name="T31" fmla="*/ 11 h 95"/>
                <a:gd name="T32" fmla="*/ 3 w 61"/>
                <a:gd name="T33" fmla="*/ 11 h 95"/>
                <a:gd name="T34" fmla="*/ 1 w 61"/>
                <a:gd name="T35" fmla="*/ 9 h 95"/>
                <a:gd name="T36" fmla="*/ 1 w 61"/>
                <a:gd name="T37" fmla="*/ 4 h 95"/>
                <a:gd name="T38" fmla="*/ 4 w 61"/>
                <a:gd name="T39" fmla="*/ 2 h 95"/>
                <a:gd name="T40" fmla="*/ 28 w 61"/>
                <a:gd name="T41" fmla="*/ 0 h 95"/>
                <a:gd name="T42" fmla="*/ 61 w 61"/>
                <a:gd name="T43" fmla="*/ 22 h 95"/>
                <a:gd name="T44" fmla="*/ 43 w 61"/>
                <a:gd name="T45" fmla="*/ 47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1" h="95">
                  <a:moveTo>
                    <a:pt x="43" y="47"/>
                  </a:moveTo>
                  <a:cubicBezTo>
                    <a:pt x="30" y="55"/>
                    <a:pt x="30" y="55"/>
                    <a:pt x="30" y="55"/>
                  </a:cubicBezTo>
                  <a:cubicBezTo>
                    <a:pt x="15" y="65"/>
                    <a:pt x="11" y="72"/>
                    <a:pt x="11" y="83"/>
                  </a:cubicBezTo>
                  <a:cubicBezTo>
                    <a:pt x="11" y="85"/>
                    <a:pt x="11" y="85"/>
                    <a:pt x="11" y="85"/>
                  </a:cubicBezTo>
                  <a:cubicBezTo>
                    <a:pt x="57" y="85"/>
                    <a:pt x="57" y="85"/>
                    <a:pt x="57" y="85"/>
                  </a:cubicBezTo>
                  <a:cubicBezTo>
                    <a:pt x="59" y="85"/>
                    <a:pt x="60" y="86"/>
                    <a:pt x="60" y="88"/>
                  </a:cubicBezTo>
                  <a:cubicBezTo>
                    <a:pt x="60" y="93"/>
                    <a:pt x="60" y="93"/>
                    <a:pt x="60" y="93"/>
                  </a:cubicBezTo>
                  <a:cubicBezTo>
                    <a:pt x="60" y="95"/>
                    <a:pt x="59" y="95"/>
                    <a:pt x="57" y="95"/>
                  </a:cubicBezTo>
                  <a:cubicBezTo>
                    <a:pt x="3" y="95"/>
                    <a:pt x="3" y="95"/>
                    <a:pt x="3" y="95"/>
                  </a:cubicBezTo>
                  <a:cubicBezTo>
                    <a:pt x="1" y="95"/>
                    <a:pt x="0" y="94"/>
                    <a:pt x="0" y="9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69"/>
                    <a:pt x="6" y="58"/>
                    <a:pt x="21" y="49"/>
                  </a:cubicBezTo>
                  <a:cubicBezTo>
                    <a:pt x="35" y="40"/>
                    <a:pt x="35" y="40"/>
                    <a:pt x="35" y="40"/>
                  </a:cubicBezTo>
                  <a:cubicBezTo>
                    <a:pt x="46" y="33"/>
                    <a:pt x="49" y="30"/>
                    <a:pt x="49" y="22"/>
                  </a:cubicBezTo>
                  <a:cubicBezTo>
                    <a:pt x="49" y="13"/>
                    <a:pt x="43" y="9"/>
                    <a:pt x="28" y="9"/>
                  </a:cubicBezTo>
                  <a:cubicBezTo>
                    <a:pt x="21" y="9"/>
                    <a:pt x="12" y="10"/>
                    <a:pt x="4" y="11"/>
                  </a:cubicBezTo>
                  <a:cubicBezTo>
                    <a:pt x="4" y="11"/>
                    <a:pt x="4" y="11"/>
                    <a:pt x="3" y="11"/>
                  </a:cubicBezTo>
                  <a:cubicBezTo>
                    <a:pt x="2" y="11"/>
                    <a:pt x="1" y="10"/>
                    <a:pt x="1" y="9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3"/>
                    <a:pt x="3" y="2"/>
                    <a:pt x="4" y="2"/>
                  </a:cubicBezTo>
                  <a:cubicBezTo>
                    <a:pt x="11" y="0"/>
                    <a:pt x="20" y="0"/>
                    <a:pt x="28" y="0"/>
                  </a:cubicBezTo>
                  <a:cubicBezTo>
                    <a:pt x="51" y="0"/>
                    <a:pt x="61" y="7"/>
                    <a:pt x="61" y="22"/>
                  </a:cubicBezTo>
                  <a:cubicBezTo>
                    <a:pt x="61" y="33"/>
                    <a:pt x="56" y="39"/>
                    <a:pt x="43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4" name="Freeform 255">
              <a:extLst>
                <a:ext uri="{FF2B5EF4-FFF2-40B4-BE49-F238E27FC236}">
                  <a16:creationId xmlns:a16="http://schemas.microsoft.com/office/drawing/2014/main" id="{137DFC2F-F31C-415D-BC34-733E075AE5D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08463" y="-2308225"/>
              <a:ext cx="211137" cy="304800"/>
            </a:xfrm>
            <a:custGeom>
              <a:avLst/>
              <a:gdLst>
                <a:gd name="T0" fmla="*/ 68 w 70"/>
                <a:gd name="T1" fmla="*/ 74 h 100"/>
                <a:gd name="T2" fmla="*/ 56 w 70"/>
                <a:gd name="T3" fmla="*/ 74 h 100"/>
                <a:gd name="T4" fmla="*/ 56 w 70"/>
                <a:gd name="T5" fmla="*/ 98 h 100"/>
                <a:gd name="T6" fmla="*/ 54 w 70"/>
                <a:gd name="T7" fmla="*/ 100 h 100"/>
                <a:gd name="T8" fmla="*/ 46 w 70"/>
                <a:gd name="T9" fmla="*/ 100 h 100"/>
                <a:gd name="T10" fmla="*/ 44 w 70"/>
                <a:gd name="T11" fmla="*/ 98 h 100"/>
                <a:gd name="T12" fmla="*/ 44 w 70"/>
                <a:gd name="T13" fmla="*/ 74 h 100"/>
                <a:gd name="T14" fmla="*/ 5 w 70"/>
                <a:gd name="T15" fmla="*/ 74 h 100"/>
                <a:gd name="T16" fmla="*/ 0 w 70"/>
                <a:gd name="T17" fmla="*/ 68 h 100"/>
                <a:gd name="T18" fmla="*/ 0 w 70"/>
                <a:gd name="T19" fmla="*/ 63 h 100"/>
                <a:gd name="T20" fmla="*/ 1 w 70"/>
                <a:gd name="T21" fmla="*/ 58 h 100"/>
                <a:gd name="T22" fmla="*/ 41 w 70"/>
                <a:gd name="T23" fmla="*/ 2 h 100"/>
                <a:gd name="T24" fmla="*/ 45 w 70"/>
                <a:gd name="T25" fmla="*/ 0 h 100"/>
                <a:gd name="T26" fmla="*/ 52 w 70"/>
                <a:gd name="T27" fmla="*/ 0 h 100"/>
                <a:gd name="T28" fmla="*/ 56 w 70"/>
                <a:gd name="T29" fmla="*/ 3 h 100"/>
                <a:gd name="T30" fmla="*/ 56 w 70"/>
                <a:gd name="T31" fmla="*/ 63 h 100"/>
                <a:gd name="T32" fmla="*/ 68 w 70"/>
                <a:gd name="T33" fmla="*/ 63 h 100"/>
                <a:gd name="T34" fmla="*/ 70 w 70"/>
                <a:gd name="T35" fmla="*/ 66 h 100"/>
                <a:gd name="T36" fmla="*/ 70 w 70"/>
                <a:gd name="T37" fmla="*/ 71 h 100"/>
                <a:gd name="T38" fmla="*/ 68 w 70"/>
                <a:gd name="T39" fmla="*/ 74 h 100"/>
                <a:gd name="T40" fmla="*/ 44 w 70"/>
                <a:gd name="T41" fmla="*/ 17 h 100"/>
                <a:gd name="T42" fmla="*/ 43 w 70"/>
                <a:gd name="T43" fmla="*/ 17 h 100"/>
                <a:gd name="T44" fmla="*/ 43 w 70"/>
                <a:gd name="T45" fmla="*/ 17 h 100"/>
                <a:gd name="T46" fmla="*/ 42 w 70"/>
                <a:gd name="T47" fmla="*/ 17 h 100"/>
                <a:gd name="T48" fmla="*/ 11 w 70"/>
                <a:gd name="T49" fmla="*/ 61 h 100"/>
                <a:gd name="T50" fmla="*/ 11 w 70"/>
                <a:gd name="T51" fmla="*/ 63 h 100"/>
                <a:gd name="T52" fmla="*/ 12 w 70"/>
                <a:gd name="T53" fmla="*/ 63 h 100"/>
                <a:gd name="T54" fmla="*/ 44 w 70"/>
                <a:gd name="T55" fmla="*/ 63 h 100"/>
                <a:gd name="T56" fmla="*/ 44 w 70"/>
                <a:gd name="T57" fmla="*/ 17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0" h="100">
                  <a:moveTo>
                    <a:pt x="68" y="74"/>
                  </a:moveTo>
                  <a:cubicBezTo>
                    <a:pt x="56" y="74"/>
                    <a:pt x="56" y="74"/>
                    <a:pt x="56" y="74"/>
                  </a:cubicBezTo>
                  <a:cubicBezTo>
                    <a:pt x="56" y="98"/>
                    <a:pt x="56" y="98"/>
                    <a:pt x="56" y="98"/>
                  </a:cubicBezTo>
                  <a:cubicBezTo>
                    <a:pt x="56" y="99"/>
                    <a:pt x="55" y="100"/>
                    <a:pt x="54" y="100"/>
                  </a:cubicBezTo>
                  <a:cubicBezTo>
                    <a:pt x="46" y="100"/>
                    <a:pt x="46" y="100"/>
                    <a:pt x="46" y="100"/>
                  </a:cubicBezTo>
                  <a:cubicBezTo>
                    <a:pt x="44" y="100"/>
                    <a:pt x="44" y="99"/>
                    <a:pt x="44" y="98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5" y="74"/>
                    <a:pt x="5" y="74"/>
                    <a:pt x="5" y="74"/>
                  </a:cubicBezTo>
                  <a:cubicBezTo>
                    <a:pt x="1" y="74"/>
                    <a:pt x="0" y="72"/>
                    <a:pt x="0" y="68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1"/>
                    <a:pt x="0" y="60"/>
                    <a:pt x="1" y="58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41" y="1"/>
                    <a:pt x="42" y="0"/>
                    <a:pt x="45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5" y="0"/>
                    <a:pt x="56" y="1"/>
                    <a:pt x="56" y="3"/>
                  </a:cubicBezTo>
                  <a:cubicBezTo>
                    <a:pt x="56" y="63"/>
                    <a:pt x="56" y="63"/>
                    <a:pt x="56" y="63"/>
                  </a:cubicBezTo>
                  <a:cubicBezTo>
                    <a:pt x="68" y="63"/>
                    <a:pt x="68" y="63"/>
                    <a:pt x="68" y="63"/>
                  </a:cubicBezTo>
                  <a:cubicBezTo>
                    <a:pt x="69" y="63"/>
                    <a:pt x="70" y="64"/>
                    <a:pt x="70" y="66"/>
                  </a:cubicBezTo>
                  <a:cubicBezTo>
                    <a:pt x="70" y="71"/>
                    <a:pt x="70" y="71"/>
                    <a:pt x="70" y="71"/>
                  </a:cubicBezTo>
                  <a:cubicBezTo>
                    <a:pt x="70" y="73"/>
                    <a:pt x="69" y="74"/>
                    <a:pt x="68" y="74"/>
                  </a:cubicBezTo>
                  <a:close/>
                  <a:moveTo>
                    <a:pt x="44" y="17"/>
                  </a:moveTo>
                  <a:cubicBezTo>
                    <a:pt x="44" y="17"/>
                    <a:pt x="44" y="17"/>
                    <a:pt x="43" y="17"/>
                  </a:cubicBezTo>
                  <a:cubicBezTo>
                    <a:pt x="43" y="17"/>
                    <a:pt x="43" y="17"/>
                    <a:pt x="43" y="17"/>
                  </a:cubicBezTo>
                  <a:cubicBezTo>
                    <a:pt x="43" y="17"/>
                    <a:pt x="42" y="17"/>
                    <a:pt x="42" y="17"/>
                  </a:cubicBezTo>
                  <a:cubicBezTo>
                    <a:pt x="11" y="61"/>
                    <a:pt x="11" y="61"/>
                    <a:pt x="11" y="61"/>
                  </a:cubicBezTo>
                  <a:cubicBezTo>
                    <a:pt x="11" y="62"/>
                    <a:pt x="11" y="62"/>
                    <a:pt x="11" y="63"/>
                  </a:cubicBezTo>
                  <a:cubicBezTo>
                    <a:pt x="11" y="63"/>
                    <a:pt x="11" y="63"/>
                    <a:pt x="12" y="63"/>
                  </a:cubicBezTo>
                  <a:cubicBezTo>
                    <a:pt x="44" y="63"/>
                    <a:pt x="44" y="63"/>
                    <a:pt x="44" y="63"/>
                  </a:cubicBezTo>
                  <a:lnTo>
                    <a:pt x="44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5" name="Freeform 256">
              <a:extLst>
                <a:ext uri="{FF2B5EF4-FFF2-40B4-BE49-F238E27FC236}">
                  <a16:creationId xmlns:a16="http://schemas.microsoft.com/office/drawing/2014/main" id="{2F17AE13-EE80-4D63-86B9-BDDD46D74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4645025" y="-2374900"/>
              <a:ext cx="34925" cy="292100"/>
            </a:xfrm>
            <a:custGeom>
              <a:avLst/>
              <a:gdLst>
                <a:gd name="T0" fmla="*/ 11 w 12"/>
                <a:gd name="T1" fmla="*/ 95 h 96"/>
                <a:gd name="T2" fmla="*/ 10 w 12"/>
                <a:gd name="T3" fmla="*/ 96 h 96"/>
                <a:gd name="T4" fmla="*/ 3 w 12"/>
                <a:gd name="T5" fmla="*/ 96 h 96"/>
                <a:gd name="T6" fmla="*/ 1 w 12"/>
                <a:gd name="T7" fmla="*/ 95 h 96"/>
                <a:gd name="T8" fmla="*/ 0 w 12"/>
                <a:gd name="T9" fmla="*/ 93 h 96"/>
                <a:gd name="T10" fmla="*/ 0 w 12"/>
                <a:gd name="T11" fmla="*/ 2 h 96"/>
                <a:gd name="T12" fmla="*/ 1 w 12"/>
                <a:gd name="T13" fmla="*/ 1 h 96"/>
                <a:gd name="T14" fmla="*/ 3 w 12"/>
                <a:gd name="T15" fmla="*/ 0 h 96"/>
                <a:gd name="T16" fmla="*/ 10 w 12"/>
                <a:gd name="T17" fmla="*/ 0 h 96"/>
                <a:gd name="T18" fmla="*/ 11 w 12"/>
                <a:gd name="T19" fmla="*/ 1 h 96"/>
                <a:gd name="T20" fmla="*/ 12 w 12"/>
                <a:gd name="T21" fmla="*/ 2 h 96"/>
                <a:gd name="T22" fmla="*/ 12 w 12"/>
                <a:gd name="T23" fmla="*/ 93 h 96"/>
                <a:gd name="T24" fmla="*/ 11 w 12"/>
                <a:gd name="T25" fmla="*/ 9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" h="96">
                  <a:moveTo>
                    <a:pt x="11" y="95"/>
                  </a:moveTo>
                  <a:cubicBezTo>
                    <a:pt x="11" y="95"/>
                    <a:pt x="10" y="96"/>
                    <a:pt x="10" y="96"/>
                  </a:cubicBezTo>
                  <a:cubicBezTo>
                    <a:pt x="3" y="96"/>
                    <a:pt x="3" y="96"/>
                    <a:pt x="3" y="96"/>
                  </a:cubicBezTo>
                  <a:cubicBezTo>
                    <a:pt x="2" y="96"/>
                    <a:pt x="1" y="95"/>
                    <a:pt x="1" y="95"/>
                  </a:cubicBezTo>
                  <a:cubicBezTo>
                    <a:pt x="0" y="94"/>
                    <a:pt x="0" y="94"/>
                    <a:pt x="0" y="9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1" y="0"/>
                    <a:pt x="11" y="1"/>
                  </a:cubicBezTo>
                  <a:cubicBezTo>
                    <a:pt x="12" y="1"/>
                    <a:pt x="12" y="2"/>
                    <a:pt x="12" y="2"/>
                  </a:cubicBezTo>
                  <a:cubicBezTo>
                    <a:pt x="12" y="93"/>
                    <a:pt x="12" y="93"/>
                    <a:pt x="12" y="93"/>
                  </a:cubicBezTo>
                  <a:cubicBezTo>
                    <a:pt x="12" y="94"/>
                    <a:pt x="12" y="94"/>
                    <a:pt x="11" y="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6" name="Freeform 257">
              <a:extLst>
                <a:ext uri="{FF2B5EF4-FFF2-40B4-BE49-F238E27FC236}">
                  <a16:creationId xmlns:a16="http://schemas.microsoft.com/office/drawing/2014/main" id="{A1B8A2FB-8732-414D-A4E3-094F84A120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43450" y="-2378075"/>
              <a:ext cx="36512" cy="295275"/>
            </a:xfrm>
            <a:custGeom>
              <a:avLst/>
              <a:gdLst>
                <a:gd name="T0" fmla="*/ 11 w 12"/>
                <a:gd name="T1" fmla="*/ 15 h 97"/>
                <a:gd name="T2" fmla="*/ 9 w 12"/>
                <a:gd name="T3" fmla="*/ 15 h 97"/>
                <a:gd name="T4" fmla="*/ 3 w 12"/>
                <a:gd name="T5" fmla="*/ 15 h 97"/>
                <a:gd name="T6" fmla="*/ 1 w 12"/>
                <a:gd name="T7" fmla="*/ 15 h 97"/>
                <a:gd name="T8" fmla="*/ 0 w 12"/>
                <a:gd name="T9" fmla="*/ 13 h 97"/>
                <a:gd name="T10" fmla="*/ 0 w 12"/>
                <a:gd name="T11" fmla="*/ 3 h 97"/>
                <a:gd name="T12" fmla="*/ 1 w 12"/>
                <a:gd name="T13" fmla="*/ 1 h 97"/>
                <a:gd name="T14" fmla="*/ 3 w 12"/>
                <a:gd name="T15" fmla="*/ 0 h 97"/>
                <a:gd name="T16" fmla="*/ 9 w 12"/>
                <a:gd name="T17" fmla="*/ 0 h 97"/>
                <a:gd name="T18" fmla="*/ 11 w 12"/>
                <a:gd name="T19" fmla="*/ 1 h 97"/>
                <a:gd name="T20" fmla="*/ 12 w 12"/>
                <a:gd name="T21" fmla="*/ 3 h 97"/>
                <a:gd name="T22" fmla="*/ 12 w 12"/>
                <a:gd name="T23" fmla="*/ 13 h 97"/>
                <a:gd name="T24" fmla="*/ 11 w 12"/>
                <a:gd name="T25" fmla="*/ 15 h 97"/>
                <a:gd name="T26" fmla="*/ 11 w 12"/>
                <a:gd name="T27" fmla="*/ 96 h 97"/>
                <a:gd name="T28" fmla="*/ 9 w 12"/>
                <a:gd name="T29" fmla="*/ 97 h 97"/>
                <a:gd name="T30" fmla="*/ 3 w 12"/>
                <a:gd name="T31" fmla="*/ 97 h 97"/>
                <a:gd name="T32" fmla="*/ 1 w 12"/>
                <a:gd name="T33" fmla="*/ 96 h 97"/>
                <a:gd name="T34" fmla="*/ 0 w 12"/>
                <a:gd name="T35" fmla="*/ 94 h 97"/>
                <a:gd name="T36" fmla="*/ 0 w 12"/>
                <a:gd name="T37" fmla="*/ 29 h 97"/>
                <a:gd name="T38" fmla="*/ 1 w 12"/>
                <a:gd name="T39" fmla="*/ 27 h 97"/>
                <a:gd name="T40" fmla="*/ 3 w 12"/>
                <a:gd name="T41" fmla="*/ 27 h 97"/>
                <a:gd name="T42" fmla="*/ 9 w 12"/>
                <a:gd name="T43" fmla="*/ 27 h 97"/>
                <a:gd name="T44" fmla="*/ 11 w 12"/>
                <a:gd name="T45" fmla="*/ 27 h 97"/>
                <a:gd name="T46" fmla="*/ 12 w 12"/>
                <a:gd name="T47" fmla="*/ 29 h 97"/>
                <a:gd name="T48" fmla="*/ 12 w 12"/>
                <a:gd name="T49" fmla="*/ 94 h 97"/>
                <a:gd name="T50" fmla="*/ 11 w 12"/>
                <a:gd name="T51" fmla="*/ 96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2" h="97">
                  <a:moveTo>
                    <a:pt x="11" y="15"/>
                  </a:moveTo>
                  <a:cubicBezTo>
                    <a:pt x="11" y="15"/>
                    <a:pt x="10" y="15"/>
                    <a:pt x="9" y="15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2" y="15"/>
                    <a:pt x="1" y="15"/>
                    <a:pt x="1" y="15"/>
                  </a:cubicBezTo>
                  <a:cubicBezTo>
                    <a:pt x="0" y="14"/>
                    <a:pt x="0" y="14"/>
                    <a:pt x="0" y="1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1" y="0"/>
                    <a:pt x="11" y="1"/>
                  </a:cubicBezTo>
                  <a:cubicBezTo>
                    <a:pt x="12" y="1"/>
                    <a:pt x="12" y="2"/>
                    <a:pt x="12" y="3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12" y="14"/>
                    <a:pt x="12" y="14"/>
                    <a:pt x="11" y="15"/>
                  </a:cubicBezTo>
                  <a:close/>
                  <a:moveTo>
                    <a:pt x="11" y="96"/>
                  </a:moveTo>
                  <a:cubicBezTo>
                    <a:pt x="10" y="96"/>
                    <a:pt x="10" y="97"/>
                    <a:pt x="9" y="97"/>
                  </a:cubicBezTo>
                  <a:cubicBezTo>
                    <a:pt x="3" y="97"/>
                    <a:pt x="3" y="97"/>
                    <a:pt x="3" y="97"/>
                  </a:cubicBezTo>
                  <a:cubicBezTo>
                    <a:pt x="2" y="97"/>
                    <a:pt x="1" y="96"/>
                    <a:pt x="1" y="96"/>
                  </a:cubicBezTo>
                  <a:cubicBezTo>
                    <a:pt x="0" y="95"/>
                    <a:pt x="0" y="95"/>
                    <a:pt x="0" y="94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8"/>
                    <a:pt x="0" y="28"/>
                    <a:pt x="1" y="27"/>
                  </a:cubicBezTo>
                  <a:cubicBezTo>
                    <a:pt x="1" y="27"/>
                    <a:pt x="2" y="27"/>
                    <a:pt x="3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10" y="27"/>
                    <a:pt x="10" y="27"/>
                    <a:pt x="11" y="27"/>
                  </a:cubicBezTo>
                  <a:cubicBezTo>
                    <a:pt x="11" y="28"/>
                    <a:pt x="12" y="28"/>
                    <a:pt x="12" y="29"/>
                  </a:cubicBezTo>
                  <a:cubicBezTo>
                    <a:pt x="12" y="94"/>
                    <a:pt x="12" y="94"/>
                    <a:pt x="12" y="94"/>
                  </a:cubicBezTo>
                  <a:cubicBezTo>
                    <a:pt x="12" y="95"/>
                    <a:pt x="11" y="95"/>
                    <a:pt x="11" y="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7" name="Freeform 258">
              <a:extLst>
                <a:ext uri="{FF2B5EF4-FFF2-40B4-BE49-F238E27FC236}">
                  <a16:creationId xmlns:a16="http://schemas.microsoft.com/office/drawing/2014/main" id="{5BE0B229-8A14-4FE7-ABC2-5C80BBE560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30763" y="-2374900"/>
              <a:ext cx="171450" cy="295275"/>
            </a:xfrm>
            <a:custGeom>
              <a:avLst/>
              <a:gdLst>
                <a:gd name="T0" fmla="*/ 56 w 57"/>
                <a:gd name="T1" fmla="*/ 93 h 97"/>
                <a:gd name="T2" fmla="*/ 54 w 57"/>
                <a:gd name="T3" fmla="*/ 94 h 97"/>
                <a:gd name="T4" fmla="*/ 41 w 57"/>
                <a:gd name="T5" fmla="*/ 96 h 97"/>
                <a:gd name="T6" fmla="*/ 29 w 57"/>
                <a:gd name="T7" fmla="*/ 97 h 97"/>
                <a:gd name="T8" fmla="*/ 16 w 57"/>
                <a:gd name="T9" fmla="*/ 94 h 97"/>
                <a:gd name="T10" fmla="*/ 7 w 57"/>
                <a:gd name="T11" fmla="*/ 88 h 97"/>
                <a:gd name="T12" fmla="*/ 2 w 57"/>
                <a:gd name="T13" fmla="*/ 78 h 97"/>
                <a:gd name="T14" fmla="*/ 0 w 57"/>
                <a:gd name="T15" fmla="*/ 65 h 97"/>
                <a:gd name="T16" fmla="*/ 0 w 57"/>
                <a:gd name="T17" fmla="*/ 56 h 97"/>
                <a:gd name="T18" fmla="*/ 7 w 57"/>
                <a:gd name="T19" fmla="*/ 33 h 97"/>
                <a:gd name="T20" fmla="*/ 29 w 57"/>
                <a:gd name="T21" fmla="*/ 25 h 97"/>
                <a:gd name="T22" fmla="*/ 37 w 57"/>
                <a:gd name="T23" fmla="*/ 25 h 97"/>
                <a:gd name="T24" fmla="*/ 45 w 57"/>
                <a:gd name="T25" fmla="*/ 26 h 97"/>
                <a:gd name="T26" fmla="*/ 45 w 57"/>
                <a:gd name="T27" fmla="*/ 2 h 97"/>
                <a:gd name="T28" fmla="*/ 46 w 57"/>
                <a:gd name="T29" fmla="*/ 1 h 97"/>
                <a:gd name="T30" fmla="*/ 47 w 57"/>
                <a:gd name="T31" fmla="*/ 0 h 97"/>
                <a:gd name="T32" fmla="*/ 54 w 57"/>
                <a:gd name="T33" fmla="*/ 0 h 97"/>
                <a:gd name="T34" fmla="*/ 56 w 57"/>
                <a:gd name="T35" fmla="*/ 1 h 97"/>
                <a:gd name="T36" fmla="*/ 57 w 57"/>
                <a:gd name="T37" fmla="*/ 2 h 97"/>
                <a:gd name="T38" fmla="*/ 57 w 57"/>
                <a:gd name="T39" fmla="*/ 91 h 97"/>
                <a:gd name="T40" fmla="*/ 56 w 57"/>
                <a:gd name="T41" fmla="*/ 93 h 97"/>
                <a:gd name="T42" fmla="*/ 45 w 57"/>
                <a:gd name="T43" fmla="*/ 35 h 97"/>
                <a:gd name="T44" fmla="*/ 37 w 57"/>
                <a:gd name="T45" fmla="*/ 35 h 97"/>
                <a:gd name="T46" fmla="*/ 29 w 57"/>
                <a:gd name="T47" fmla="*/ 35 h 97"/>
                <a:gd name="T48" fmla="*/ 16 w 57"/>
                <a:gd name="T49" fmla="*/ 40 h 97"/>
                <a:gd name="T50" fmla="*/ 12 w 57"/>
                <a:gd name="T51" fmla="*/ 56 h 97"/>
                <a:gd name="T52" fmla="*/ 12 w 57"/>
                <a:gd name="T53" fmla="*/ 65 h 97"/>
                <a:gd name="T54" fmla="*/ 16 w 57"/>
                <a:gd name="T55" fmla="*/ 81 h 97"/>
                <a:gd name="T56" fmla="*/ 29 w 57"/>
                <a:gd name="T57" fmla="*/ 87 h 97"/>
                <a:gd name="T58" fmla="*/ 37 w 57"/>
                <a:gd name="T59" fmla="*/ 86 h 97"/>
                <a:gd name="T60" fmla="*/ 45 w 57"/>
                <a:gd name="T61" fmla="*/ 86 h 97"/>
                <a:gd name="T62" fmla="*/ 45 w 57"/>
                <a:gd name="T63" fmla="*/ 35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7" h="97">
                  <a:moveTo>
                    <a:pt x="56" y="93"/>
                  </a:moveTo>
                  <a:cubicBezTo>
                    <a:pt x="56" y="94"/>
                    <a:pt x="55" y="94"/>
                    <a:pt x="54" y="94"/>
                  </a:cubicBezTo>
                  <a:cubicBezTo>
                    <a:pt x="50" y="95"/>
                    <a:pt x="46" y="96"/>
                    <a:pt x="41" y="96"/>
                  </a:cubicBezTo>
                  <a:cubicBezTo>
                    <a:pt x="37" y="96"/>
                    <a:pt x="33" y="97"/>
                    <a:pt x="29" y="97"/>
                  </a:cubicBezTo>
                  <a:cubicBezTo>
                    <a:pt x="24" y="97"/>
                    <a:pt x="20" y="96"/>
                    <a:pt x="16" y="94"/>
                  </a:cubicBezTo>
                  <a:cubicBezTo>
                    <a:pt x="13" y="93"/>
                    <a:pt x="10" y="91"/>
                    <a:pt x="7" y="88"/>
                  </a:cubicBezTo>
                  <a:cubicBezTo>
                    <a:pt x="5" y="85"/>
                    <a:pt x="3" y="82"/>
                    <a:pt x="2" y="78"/>
                  </a:cubicBezTo>
                  <a:cubicBezTo>
                    <a:pt x="1" y="74"/>
                    <a:pt x="0" y="70"/>
                    <a:pt x="0" y="65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46"/>
                    <a:pt x="3" y="38"/>
                    <a:pt x="7" y="33"/>
                  </a:cubicBezTo>
                  <a:cubicBezTo>
                    <a:pt x="12" y="27"/>
                    <a:pt x="19" y="25"/>
                    <a:pt x="29" y="25"/>
                  </a:cubicBezTo>
                  <a:cubicBezTo>
                    <a:pt x="31" y="25"/>
                    <a:pt x="34" y="25"/>
                    <a:pt x="37" y="25"/>
                  </a:cubicBezTo>
                  <a:cubicBezTo>
                    <a:pt x="40" y="25"/>
                    <a:pt x="42" y="26"/>
                    <a:pt x="45" y="26"/>
                  </a:cubicBezTo>
                  <a:cubicBezTo>
                    <a:pt x="45" y="2"/>
                    <a:pt x="45" y="2"/>
                    <a:pt x="45" y="2"/>
                  </a:cubicBezTo>
                  <a:cubicBezTo>
                    <a:pt x="45" y="2"/>
                    <a:pt x="45" y="1"/>
                    <a:pt x="46" y="1"/>
                  </a:cubicBezTo>
                  <a:cubicBezTo>
                    <a:pt x="46" y="0"/>
                    <a:pt x="47" y="0"/>
                    <a:pt x="47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5" y="0"/>
                    <a:pt x="56" y="0"/>
                    <a:pt x="56" y="1"/>
                  </a:cubicBezTo>
                  <a:cubicBezTo>
                    <a:pt x="56" y="1"/>
                    <a:pt x="57" y="2"/>
                    <a:pt x="57" y="2"/>
                  </a:cubicBezTo>
                  <a:cubicBezTo>
                    <a:pt x="57" y="91"/>
                    <a:pt x="57" y="91"/>
                    <a:pt x="57" y="91"/>
                  </a:cubicBezTo>
                  <a:cubicBezTo>
                    <a:pt x="57" y="92"/>
                    <a:pt x="57" y="93"/>
                    <a:pt x="56" y="93"/>
                  </a:cubicBezTo>
                  <a:close/>
                  <a:moveTo>
                    <a:pt x="45" y="35"/>
                  </a:moveTo>
                  <a:cubicBezTo>
                    <a:pt x="43" y="35"/>
                    <a:pt x="40" y="35"/>
                    <a:pt x="37" y="35"/>
                  </a:cubicBezTo>
                  <a:cubicBezTo>
                    <a:pt x="34" y="35"/>
                    <a:pt x="31" y="35"/>
                    <a:pt x="29" y="35"/>
                  </a:cubicBezTo>
                  <a:cubicBezTo>
                    <a:pt x="23" y="35"/>
                    <a:pt x="18" y="36"/>
                    <a:pt x="16" y="40"/>
                  </a:cubicBezTo>
                  <a:cubicBezTo>
                    <a:pt x="13" y="44"/>
                    <a:pt x="12" y="49"/>
                    <a:pt x="12" y="56"/>
                  </a:cubicBezTo>
                  <a:cubicBezTo>
                    <a:pt x="12" y="65"/>
                    <a:pt x="12" y="65"/>
                    <a:pt x="12" y="65"/>
                  </a:cubicBezTo>
                  <a:cubicBezTo>
                    <a:pt x="12" y="72"/>
                    <a:pt x="13" y="77"/>
                    <a:pt x="16" y="81"/>
                  </a:cubicBezTo>
                  <a:cubicBezTo>
                    <a:pt x="18" y="85"/>
                    <a:pt x="23" y="87"/>
                    <a:pt x="29" y="87"/>
                  </a:cubicBezTo>
                  <a:cubicBezTo>
                    <a:pt x="32" y="87"/>
                    <a:pt x="34" y="87"/>
                    <a:pt x="37" y="86"/>
                  </a:cubicBezTo>
                  <a:cubicBezTo>
                    <a:pt x="40" y="86"/>
                    <a:pt x="43" y="86"/>
                    <a:pt x="45" y="86"/>
                  </a:cubicBezTo>
                  <a:lnTo>
                    <a:pt x="45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8" name="Freeform 259">
              <a:extLst>
                <a:ext uri="{FF2B5EF4-FFF2-40B4-BE49-F238E27FC236}">
                  <a16:creationId xmlns:a16="http://schemas.microsoft.com/office/drawing/2014/main" id="{CAECD71B-075B-4260-8514-D7E858871AC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46663" y="-2298700"/>
              <a:ext cx="180975" cy="219075"/>
            </a:xfrm>
            <a:custGeom>
              <a:avLst/>
              <a:gdLst>
                <a:gd name="T0" fmla="*/ 57 w 60"/>
                <a:gd name="T1" fmla="*/ 39 h 72"/>
                <a:gd name="T2" fmla="*/ 12 w 60"/>
                <a:gd name="T3" fmla="*/ 39 h 72"/>
                <a:gd name="T4" fmla="*/ 12 w 60"/>
                <a:gd name="T5" fmla="*/ 41 h 72"/>
                <a:gd name="T6" fmla="*/ 17 w 60"/>
                <a:gd name="T7" fmla="*/ 57 h 72"/>
                <a:gd name="T8" fmla="*/ 31 w 60"/>
                <a:gd name="T9" fmla="*/ 62 h 72"/>
                <a:gd name="T10" fmla="*/ 43 w 60"/>
                <a:gd name="T11" fmla="*/ 61 h 72"/>
                <a:gd name="T12" fmla="*/ 55 w 60"/>
                <a:gd name="T13" fmla="*/ 60 h 72"/>
                <a:gd name="T14" fmla="*/ 55 w 60"/>
                <a:gd name="T15" fmla="*/ 60 h 72"/>
                <a:gd name="T16" fmla="*/ 57 w 60"/>
                <a:gd name="T17" fmla="*/ 61 h 72"/>
                <a:gd name="T18" fmla="*/ 57 w 60"/>
                <a:gd name="T19" fmla="*/ 62 h 72"/>
                <a:gd name="T20" fmla="*/ 57 w 60"/>
                <a:gd name="T21" fmla="*/ 66 h 72"/>
                <a:gd name="T22" fmla="*/ 57 w 60"/>
                <a:gd name="T23" fmla="*/ 68 h 72"/>
                <a:gd name="T24" fmla="*/ 55 w 60"/>
                <a:gd name="T25" fmla="*/ 69 h 72"/>
                <a:gd name="T26" fmla="*/ 43 w 60"/>
                <a:gd name="T27" fmla="*/ 71 h 72"/>
                <a:gd name="T28" fmla="*/ 31 w 60"/>
                <a:gd name="T29" fmla="*/ 72 h 72"/>
                <a:gd name="T30" fmla="*/ 20 w 60"/>
                <a:gd name="T31" fmla="*/ 70 h 72"/>
                <a:gd name="T32" fmla="*/ 10 w 60"/>
                <a:gd name="T33" fmla="*/ 65 h 72"/>
                <a:gd name="T34" fmla="*/ 3 w 60"/>
                <a:gd name="T35" fmla="*/ 56 h 72"/>
                <a:gd name="T36" fmla="*/ 0 w 60"/>
                <a:gd name="T37" fmla="*/ 41 h 72"/>
                <a:gd name="T38" fmla="*/ 0 w 60"/>
                <a:gd name="T39" fmla="*/ 29 h 72"/>
                <a:gd name="T40" fmla="*/ 8 w 60"/>
                <a:gd name="T41" fmla="*/ 8 h 72"/>
                <a:gd name="T42" fmla="*/ 30 w 60"/>
                <a:gd name="T43" fmla="*/ 0 h 72"/>
                <a:gd name="T44" fmla="*/ 43 w 60"/>
                <a:gd name="T45" fmla="*/ 2 h 72"/>
                <a:gd name="T46" fmla="*/ 52 w 60"/>
                <a:gd name="T47" fmla="*/ 8 h 72"/>
                <a:gd name="T48" fmla="*/ 58 w 60"/>
                <a:gd name="T49" fmla="*/ 17 h 72"/>
                <a:gd name="T50" fmla="*/ 60 w 60"/>
                <a:gd name="T51" fmla="*/ 29 h 72"/>
                <a:gd name="T52" fmla="*/ 60 w 60"/>
                <a:gd name="T53" fmla="*/ 36 h 72"/>
                <a:gd name="T54" fmla="*/ 57 w 60"/>
                <a:gd name="T55" fmla="*/ 39 h 72"/>
                <a:gd name="T56" fmla="*/ 48 w 60"/>
                <a:gd name="T57" fmla="*/ 29 h 72"/>
                <a:gd name="T58" fmla="*/ 43 w 60"/>
                <a:gd name="T59" fmla="*/ 14 h 72"/>
                <a:gd name="T60" fmla="*/ 30 w 60"/>
                <a:gd name="T61" fmla="*/ 10 h 72"/>
                <a:gd name="T62" fmla="*/ 17 w 60"/>
                <a:gd name="T63" fmla="*/ 14 h 72"/>
                <a:gd name="T64" fmla="*/ 12 w 60"/>
                <a:gd name="T65" fmla="*/ 29 h 72"/>
                <a:gd name="T66" fmla="*/ 12 w 60"/>
                <a:gd name="T67" fmla="*/ 31 h 72"/>
                <a:gd name="T68" fmla="*/ 48 w 60"/>
                <a:gd name="T69" fmla="*/ 31 h 72"/>
                <a:gd name="T70" fmla="*/ 48 w 60"/>
                <a:gd name="T71" fmla="*/ 2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0" h="72">
                  <a:moveTo>
                    <a:pt x="57" y="39"/>
                  </a:moveTo>
                  <a:cubicBezTo>
                    <a:pt x="12" y="39"/>
                    <a:pt x="12" y="39"/>
                    <a:pt x="12" y="39"/>
                  </a:cubicBezTo>
                  <a:cubicBezTo>
                    <a:pt x="12" y="41"/>
                    <a:pt x="12" y="41"/>
                    <a:pt x="12" y="41"/>
                  </a:cubicBezTo>
                  <a:cubicBezTo>
                    <a:pt x="12" y="49"/>
                    <a:pt x="14" y="54"/>
                    <a:pt x="17" y="57"/>
                  </a:cubicBezTo>
                  <a:cubicBezTo>
                    <a:pt x="20" y="60"/>
                    <a:pt x="25" y="62"/>
                    <a:pt x="31" y="62"/>
                  </a:cubicBezTo>
                  <a:cubicBezTo>
                    <a:pt x="35" y="62"/>
                    <a:pt x="39" y="62"/>
                    <a:pt x="43" y="61"/>
                  </a:cubicBezTo>
                  <a:cubicBezTo>
                    <a:pt x="48" y="61"/>
                    <a:pt x="51" y="61"/>
                    <a:pt x="55" y="60"/>
                  </a:cubicBezTo>
                  <a:cubicBezTo>
                    <a:pt x="55" y="60"/>
                    <a:pt x="55" y="60"/>
                    <a:pt x="55" y="60"/>
                  </a:cubicBezTo>
                  <a:cubicBezTo>
                    <a:pt x="56" y="60"/>
                    <a:pt x="56" y="60"/>
                    <a:pt x="57" y="61"/>
                  </a:cubicBezTo>
                  <a:cubicBezTo>
                    <a:pt x="57" y="61"/>
                    <a:pt x="57" y="61"/>
                    <a:pt x="57" y="62"/>
                  </a:cubicBezTo>
                  <a:cubicBezTo>
                    <a:pt x="57" y="66"/>
                    <a:pt x="57" y="66"/>
                    <a:pt x="57" y="66"/>
                  </a:cubicBezTo>
                  <a:cubicBezTo>
                    <a:pt x="57" y="67"/>
                    <a:pt x="57" y="68"/>
                    <a:pt x="57" y="68"/>
                  </a:cubicBezTo>
                  <a:cubicBezTo>
                    <a:pt x="56" y="69"/>
                    <a:pt x="56" y="69"/>
                    <a:pt x="55" y="69"/>
                  </a:cubicBezTo>
                  <a:cubicBezTo>
                    <a:pt x="51" y="70"/>
                    <a:pt x="47" y="71"/>
                    <a:pt x="43" y="71"/>
                  </a:cubicBezTo>
                  <a:cubicBezTo>
                    <a:pt x="39" y="71"/>
                    <a:pt x="35" y="72"/>
                    <a:pt x="31" y="72"/>
                  </a:cubicBezTo>
                  <a:cubicBezTo>
                    <a:pt x="27" y="72"/>
                    <a:pt x="23" y="71"/>
                    <a:pt x="20" y="70"/>
                  </a:cubicBezTo>
                  <a:cubicBezTo>
                    <a:pt x="16" y="69"/>
                    <a:pt x="13" y="67"/>
                    <a:pt x="10" y="65"/>
                  </a:cubicBezTo>
                  <a:cubicBezTo>
                    <a:pt x="7" y="63"/>
                    <a:pt x="5" y="60"/>
                    <a:pt x="3" y="56"/>
                  </a:cubicBezTo>
                  <a:cubicBezTo>
                    <a:pt x="1" y="52"/>
                    <a:pt x="0" y="47"/>
                    <a:pt x="0" y="41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0"/>
                    <a:pt x="3" y="13"/>
                    <a:pt x="8" y="8"/>
                  </a:cubicBezTo>
                  <a:cubicBezTo>
                    <a:pt x="13" y="2"/>
                    <a:pt x="20" y="0"/>
                    <a:pt x="30" y="0"/>
                  </a:cubicBezTo>
                  <a:cubicBezTo>
                    <a:pt x="35" y="0"/>
                    <a:pt x="39" y="0"/>
                    <a:pt x="43" y="2"/>
                  </a:cubicBezTo>
                  <a:cubicBezTo>
                    <a:pt x="47" y="3"/>
                    <a:pt x="50" y="5"/>
                    <a:pt x="52" y="8"/>
                  </a:cubicBezTo>
                  <a:cubicBezTo>
                    <a:pt x="55" y="10"/>
                    <a:pt x="56" y="14"/>
                    <a:pt x="58" y="17"/>
                  </a:cubicBezTo>
                  <a:cubicBezTo>
                    <a:pt x="59" y="21"/>
                    <a:pt x="60" y="25"/>
                    <a:pt x="60" y="29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60" y="38"/>
                    <a:pt x="59" y="39"/>
                    <a:pt x="57" y="39"/>
                  </a:cubicBezTo>
                  <a:close/>
                  <a:moveTo>
                    <a:pt x="48" y="29"/>
                  </a:moveTo>
                  <a:cubicBezTo>
                    <a:pt x="48" y="22"/>
                    <a:pt x="46" y="17"/>
                    <a:pt x="43" y="14"/>
                  </a:cubicBezTo>
                  <a:cubicBezTo>
                    <a:pt x="40" y="11"/>
                    <a:pt x="36" y="10"/>
                    <a:pt x="30" y="10"/>
                  </a:cubicBezTo>
                  <a:cubicBezTo>
                    <a:pt x="24" y="10"/>
                    <a:pt x="20" y="11"/>
                    <a:pt x="17" y="14"/>
                  </a:cubicBezTo>
                  <a:cubicBezTo>
                    <a:pt x="14" y="18"/>
                    <a:pt x="12" y="23"/>
                    <a:pt x="12" y="29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48" y="31"/>
                    <a:pt x="48" y="31"/>
                    <a:pt x="48" y="31"/>
                  </a:cubicBezTo>
                  <a:lnTo>
                    <a:pt x="48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9" name="Freeform 260">
              <a:extLst>
                <a:ext uri="{FF2B5EF4-FFF2-40B4-BE49-F238E27FC236}">
                  <a16:creationId xmlns:a16="http://schemas.microsoft.com/office/drawing/2014/main" id="{57AD8954-8543-4956-A614-5669BF8231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5738" y="-2298700"/>
              <a:ext cx="147637" cy="219075"/>
            </a:xfrm>
            <a:custGeom>
              <a:avLst/>
              <a:gdLst>
                <a:gd name="T0" fmla="*/ 49 w 49"/>
                <a:gd name="T1" fmla="*/ 53 h 72"/>
                <a:gd name="T2" fmla="*/ 42 w 49"/>
                <a:gd name="T3" fmla="*/ 67 h 72"/>
                <a:gd name="T4" fmla="*/ 24 w 49"/>
                <a:gd name="T5" fmla="*/ 72 h 72"/>
                <a:gd name="T6" fmla="*/ 20 w 49"/>
                <a:gd name="T7" fmla="*/ 71 h 72"/>
                <a:gd name="T8" fmla="*/ 14 w 49"/>
                <a:gd name="T9" fmla="*/ 71 h 72"/>
                <a:gd name="T10" fmla="*/ 8 w 49"/>
                <a:gd name="T11" fmla="*/ 70 h 72"/>
                <a:gd name="T12" fmla="*/ 3 w 49"/>
                <a:gd name="T13" fmla="*/ 70 h 72"/>
                <a:gd name="T14" fmla="*/ 0 w 49"/>
                <a:gd name="T15" fmla="*/ 67 h 72"/>
                <a:gd name="T16" fmla="*/ 0 w 49"/>
                <a:gd name="T17" fmla="*/ 63 h 72"/>
                <a:gd name="T18" fmla="*/ 1 w 49"/>
                <a:gd name="T19" fmla="*/ 61 h 72"/>
                <a:gd name="T20" fmla="*/ 3 w 49"/>
                <a:gd name="T21" fmla="*/ 61 h 72"/>
                <a:gd name="T22" fmla="*/ 3 w 49"/>
                <a:gd name="T23" fmla="*/ 61 h 72"/>
                <a:gd name="T24" fmla="*/ 8 w 49"/>
                <a:gd name="T25" fmla="*/ 61 h 72"/>
                <a:gd name="T26" fmla="*/ 14 w 49"/>
                <a:gd name="T27" fmla="*/ 62 h 72"/>
                <a:gd name="T28" fmla="*/ 20 w 49"/>
                <a:gd name="T29" fmla="*/ 62 h 72"/>
                <a:gd name="T30" fmla="*/ 24 w 49"/>
                <a:gd name="T31" fmla="*/ 62 h 72"/>
                <a:gd name="T32" fmla="*/ 34 w 49"/>
                <a:gd name="T33" fmla="*/ 60 h 72"/>
                <a:gd name="T34" fmla="*/ 37 w 49"/>
                <a:gd name="T35" fmla="*/ 53 h 72"/>
                <a:gd name="T36" fmla="*/ 35 w 49"/>
                <a:gd name="T37" fmla="*/ 48 h 72"/>
                <a:gd name="T38" fmla="*/ 27 w 49"/>
                <a:gd name="T39" fmla="*/ 42 h 72"/>
                <a:gd name="T40" fmla="*/ 14 w 49"/>
                <a:gd name="T41" fmla="*/ 35 h 72"/>
                <a:gd name="T42" fmla="*/ 4 w 49"/>
                <a:gd name="T43" fmla="*/ 27 h 72"/>
                <a:gd name="T44" fmla="*/ 0 w 49"/>
                <a:gd name="T45" fmla="*/ 17 h 72"/>
                <a:gd name="T46" fmla="*/ 2 w 49"/>
                <a:gd name="T47" fmla="*/ 8 h 72"/>
                <a:gd name="T48" fmla="*/ 7 w 49"/>
                <a:gd name="T49" fmla="*/ 3 h 72"/>
                <a:gd name="T50" fmla="*/ 15 w 49"/>
                <a:gd name="T51" fmla="*/ 0 h 72"/>
                <a:gd name="T52" fmla="*/ 24 w 49"/>
                <a:gd name="T53" fmla="*/ 0 h 72"/>
                <a:gd name="T54" fmla="*/ 35 w 49"/>
                <a:gd name="T55" fmla="*/ 0 h 72"/>
                <a:gd name="T56" fmla="*/ 45 w 49"/>
                <a:gd name="T57" fmla="*/ 1 h 72"/>
                <a:gd name="T58" fmla="*/ 48 w 49"/>
                <a:gd name="T59" fmla="*/ 4 h 72"/>
                <a:gd name="T60" fmla="*/ 48 w 49"/>
                <a:gd name="T61" fmla="*/ 8 h 72"/>
                <a:gd name="T62" fmla="*/ 45 w 49"/>
                <a:gd name="T63" fmla="*/ 10 h 72"/>
                <a:gd name="T64" fmla="*/ 45 w 49"/>
                <a:gd name="T65" fmla="*/ 10 h 72"/>
                <a:gd name="T66" fmla="*/ 36 w 49"/>
                <a:gd name="T67" fmla="*/ 10 h 72"/>
                <a:gd name="T68" fmla="*/ 24 w 49"/>
                <a:gd name="T69" fmla="*/ 9 h 72"/>
                <a:gd name="T70" fmla="*/ 15 w 49"/>
                <a:gd name="T71" fmla="*/ 11 h 72"/>
                <a:gd name="T72" fmla="*/ 12 w 49"/>
                <a:gd name="T73" fmla="*/ 17 h 72"/>
                <a:gd name="T74" fmla="*/ 14 w 49"/>
                <a:gd name="T75" fmla="*/ 22 h 72"/>
                <a:gd name="T76" fmla="*/ 21 w 49"/>
                <a:gd name="T77" fmla="*/ 26 h 72"/>
                <a:gd name="T78" fmla="*/ 34 w 49"/>
                <a:gd name="T79" fmla="*/ 34 h 72"/>
                <a:gd name="T80" fmla="*/ 46 w 49"/>
                <a:gd name="T81" fmla="*/ 43 h 72"/>
                <a:gd name="T82" fmla="*/ 49 w 49"/>
                <a:gd name="T83" fmla="*/ 53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9" h="72">
                  <a:moveTo>
                    <a:pt x="49" y="53"/>
                  </a:moveTo>
                  <a:cubicBezTo>
                    <a:pt x="49" y="59"/>
                    <a:pt x="47" y="64"/>
                    <a:pt x="42" y="67"/>
                  </a:cubicBezTo>
                  <a:cubicBezTo>
                    <a:pt x="38" y="70"/>
                    <a:pt x="32" y="72"/>
                    <a:pt x="24" y="72"/>
                  </a:cubicBezTo>
                  <a:cubicBezTo>
                    <a:pt x="23" y="72"/>
                    <a:pt x="21" y="71"/>
                    <a:pt x="20" y="71"/>
                  </a:cubicBezTo>
                  <a:cubicBezTo>
                    <a:pt x="18" y="71"/>
                    <a:pt x="16" y="71"/>
                    <a:pt x="14" y="71"/>
                  </a:cubicBezTo>
                  <a:cubicBezTo>
                    <a:pt x="12" y="71"/>
                    <a:pt x="10" y="71"/>
                    <a:pt x="8" y="70"/>
                  </a:cubicBezTo>
                  <a:cubicBezTo>
                    <a:pt x="6" y="70"/>
                    <a:pt x="5" y="70"/>
                    <a:pt x="3" y="70"/>
                  </a:cubicBezTo>
                  <a:cubicBezTo>
                    <a:pt x="1" y="69"/>
                    <a:pt x="0" y="68"/>
                    <a:pt x="0" y="67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2"/>
                    <a:pt x="0" y="62"/>
                    <a:pt x="1" y="61"/>
                  </a:cubicBezTo>
                  <a:cubicBezTo>
                    <a:pt x="1" y="61"/>
                    <a:pt x="2" y="61"/>
                    <a:pt x="3" y="61"/>
                  </a:cubicBezTo>
                  <a:cubicBezTo>
                    <a:pt x="3" y="61"/>
                    <a:pt x="3" y="61"/>
                    <a:pt x="3" y="61"/>
                  </a:cubicBezTo>
                  <a:cubicBezTo>
                    <a:pt x="5" y="61"/>
                    <a:pt x="6" y="61"/>
                    <a:pt x="8" y="61"/>
                  </a:cubicBezTo>
                  <a:cubicBezTo>
                    <a:pt x="10" y="61"/>
                    <a:pt x="12" y="62"/>
                    <a:pt x="14" y="62"/>
                  </a:cubicBezTo>
                  <a:cubicBezTo>
                    <a:pt x="16" y="62"/>
                    <a:pt x="18" y="62"/>
                    <a:pt x="20" y="62"/>
                  </a:cubicBezTo>
                  <a:cubicBezTo>
                    <a:pt x="21" y="62"/>
                    <a:pt x="23" y="62"/>
                    <a:pt x="24" y="62"/>
                  </a:cubicBezTo>
                  <a:cubicBezTo>
                    <a:pt x="28" y="62"/>
                    <a:pt x="32" y="61"/>
                    <a:pt x="34" y="60"/>
                  </a:cubicBezTo>
                  <a:cubicBezTo>
                    <a:pt x="36" y="59"/>
                    <a:pt x="37" y="57"/>
                    <a:pt x="37" y="53"/>
                  </a:cubicBezTo>
                  <a:cubicBezTo>
                    <a:pt x="37" y="51"/>
                    <a:pt x="37" y="49"/>
                    <a:pt x="35" y="48"/>
                  </a:cubicBezTo>
                  <a:cubicBezTo>
                    <a:pt x="34" y="47"/>
                    <a:pt x="31" y="45"/>
                    <a:pt x="27" y="42"/>
                  </a:cubicBezTo>
                  <a:cubicBezTo>
                    <a:pt x="14" y="35"/>
                    <a:pt x="14" y="35"/>
                    <a:pt x="14" y="35"/>
                  </a:cubicBezTo>
                  <a:cubicBezTo>
                    <a:pt x="10" y="32"/>
                    <a:pt x="6" y="30"/>
                    <a:pt x="4" y="27"/>
                  </a:cubicBezTo>
                  <a:cubicBezTo>
                    <a:pt x="1" y="24"/>
                    <a:pt x="0" y="21"/>
                    <a:pt x="0" y="17"/>
                  </a:cubicBezTo>
                  <a:cubicBezTo>
                    <a:pt x="0" y="13"/>
                    <a:pt x="1" y="11"/>
                    <a:pt x="2" y="8"/>
                  </a:cubicBezTo>
                  <a:cubicBezTo>
                    <a:pt x="3" y="6"/>
                    <a:pt x="5" y="5"/>
                    <a:pt x="7" y="3"/>
                  </a:cubicBezTo>
                  <a:cubicBezTo>
                    <a:pt x="9" y="2"/>
                    <a:pt x="12" y="1"/>
                    <a:pt x="15" y="0"/>
                  </a:cubicBezTo>
                  <a:cubicBezTo>
                    <a:pt x="18" y="0"/>
                    <a:pt x="21" y="0"/>
                    <a:pt x="24" y="0"/>
                  </a:cubicBezTo>
                  <a:cubicBezTo>
                    <a:pt x="28" y="0"/>
                    <a:pt x="32" y="0"/>
                    <a:pt x="35" y="0"/>
                  </a:cubicBezTo>
                  <a:cubicBezTo>
                    <a:pt x="39" y="0"/>
                    <a:pt x="42" y="1"/>
                    <a:pt x="45" y="1"/>
                  </a:cubicBezTo>
                  <a:cubicBezTo>
                    <a:pt x="47" y="2"/>
                    <a:pt x="48" y="2"/>
                    <a:pt x="48" y="4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10"/>
                    <a:pt x="47" y="10"/>
                    <a:pt x="45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3" y="10"/>
                    <a:pt x="40" y="10"/>
                    <a:pt x="36" y="10"/>
                  </a:cubicBezTo>
                  <a:cubicBezTo>
                    <a:pt x="32" y="9"/>
                    <a:pt x="28" y="9"/>
                    <a:pt x="24" y="9"/>
                  </a:cubicBezTo>
                  <a:cubicBezTo>
                    <a:pt x="21" y="9"/>
                    <a:pt x="18" y="10"/>
                    <a:pt x="15" y="11"/>
                  </a:cubicBezTo>
                  <a:cubicBezTo>
                    <a:pt x="13" y="11"/>
                    <a:pt x="12" y="13"/>
                    <a:pt x="12" y="17"/>
                  </a:cubicBezTo>
                  <a:cubicBezTo>
                    <a:pt x="12" y="19"/>
                    <a:pt x="13" y="20"/>
                    <a:pt x="14" y="22"/>
                  </a:cubicBezTo>
                  <a:cubicBezTo>
                    <a:pt x="16" y="23"/>
                    <a:pt x="18" y="25"/>
                    <a:pt x="21" y="26"/>
                  </a:cubicBezTo>
                  <a:cubicBezTo>
                    <a:pt x="34" y="34"/>
                    <a:pt x="34" y="34"/>
                    <a:pt x="34" y="34"/>
                  </a:cubicBezTo>
                  <a:cubicBezTo>
                    <a:pt x="40" y="37"/>
                    <a:pt x="44" y="40"/>
                    <a:pt x="46" y="43"/>
                  </a:cubicBezTo>
                  <a:cubicBezTo>
                    <a:pt x="48" y="46"/>
                    <a:pt x="49" y="49"/>
                    <a:pt x="49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0" name="Rectangle 261">
              <a:extLst>
                <a:ext uri="{FF2B5EF4-FFF2-40B4-BE49-F238E27FC236}">
                  <a16:creationId xmlns:a16="http://schemas.microsoft.com/office/drawing/2014/main" id="{F9B089D1-FDAF-4A0F-BD3D-664DD198D2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0075" y="-2116138"/>
              <a:ext cx="165100" cy="333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1" name="Freeform 262">
              <a:extLst>
                <a:ext uri="{FF2B5EF4-FFF2-40B4-BE49-F238E27FC236}">
                  <a16:creationId xmlns:a16="http://schemas.microsoft.com/office/drawing/2014/main" id="{75596C62-BF8E-4158-84B8-949CCA5F54D5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9600" y="-2374900"/>
              <a:ext cx="168275" cy="292100"/>
            </a:xfrm>
            <a:custGeom>
              <a:avLst/>
              <a:gdLst>
                <a:gd name="T0" fmla="*/ 7 w 56"/>
                <a:gd name="T1" fmla="*/ 5 h 96"/>
                <a:gd name="T2" fmla="*/ 30 w 56"/>
                <a:gd name="T3" fmla="*/ 0 h 96"/>
                <a:gd name="T4" fmla="*/ 41 w 56"/>
                <a:gd name="T5" fmla="*/ 0 h 96"/>
                <a:gd name="T6" fmla="*/ 52 w 56"/>
                <a:gd name="T7" fmla="*/ 2 h 96"/>
                <a:gd name="T8" fmla="*/ 54 w 56"/>
                <a:gd name="T9" fmla="*/ 3 h 96"/>
                <a:gd name="T10" fmla="*/ 54 w 56"/>
                <a:gd name="T11" fmla="*/ 5 h 96"/>
                <a:gd name="T12" fmla="*/ 54 w 56"/>
                <a:gd name="T13" fmla="*/ 9 h 96"/>
                <a:gd name="T14" fmla="*/ 52 w 56"/>
                <a:gd name="T15" fmla="*/ 12 h 96"/>
                <a:gd name="T16" fmla="*/ 52 w 56"/>
                <a:gd name="T17" fmla="*/ 12 h 96"/>
                <a:gd name="T18" fmla="*/ 41 w 56"/>
                <a:gd name="T19" fmla="*/ 10 h 96"/>
                <a:gd name="T20" fmla="*/ 30 w 56"/>
                <a:gd name="T21" fmla="*/ 10 h 96"/>
                <a:gd name="T22" fmla="*/ 15 w 56"/>
                <a:gd name="T23" fmla="*/ 13 h 96"/>
                <a:gd name="T24" fmla="*/ 11 w 56"/>
                <a:gd name="T25" fmla="*/ 23 h 96"/>
                <a:gd name="T26" fmla="*/ 11 w 56"/>
                <a:gd name="T27" fmla="*/ 28 h 96"/>
                <a:gd name="T28" fmla="*/ 13 w 56"/>
                <a:gd name="T29" fmla="*/ 32 h 96"/>
                <a:gd name="T30" fmla="*/ 17 w 56"/>
                <a:gd name="T31" fmla="*/ 36 h 96"/>
                <a:gd name="T32" fmla="*/ 24 w 56"/>
                <a:gd name="T33" fmla="*/ 41 h 96"/>
                <a:gd name="T34" fmla="*/ 36 w 56"/>
                <a:gd name="T35" fmla="*/ 49 h 96"/>
                <a:gd name="T36" fmla="*/ 51 w 56"/>
                <a:gd name="T37" fmla="*/ 65 h 96"/>
                <a:gd name="T38" fmla="*/ 56 w 56"/>
                <a:gd name="T39" fmla="*/ 83 h 96"/>
                <a:gd name="T40" fmla="*/ 56 w 56"/>
                <a:gd name="T41" fmla="*/ 93 h 96"/>
                <a:gd name="T42" fmla="*/ 55 w 56"/>
                <a:gd name="T43" fmla="*/ 95 h 96"/>
                <a:gd name="T44" fmla="*/ 53 w 56"/>
                <a:gd name="T45" fmla="*/ 96 h 96"/>
                <a:gd name="T46" fmla="*/ 3 w 56"/>
                <a:gd name="T47" fmla="*/ 96 h 96"/>
                <a:gd name="T48" fmla="*/ 2 w 56"/>
                <a:gd name="T49" fmla="*/ 95 h 96"/>
                <a:gd name="T50" fmla="*/ 1 w 56"/>
                <a:gd name="T51" fmla="*/ 93 h 96"/>
                <a:gd name="T52" fmla="*/ 1 w 56"/>
                <a:gd name="T53" fmla="*/ 88 h 96"/>
                <a:gd name="T54" fmla="*/ 2 w 56"/>
                <a:gd name="T55" fmla="*/ 86 h 96"/>
                <a:gd name="T56" fmla="*/ 3 w 56"/>
                <a:gd name="T57" fmla="*/ 85 h 96"/>
                <a:gd name="T58" fmla="*/ 46 w 56"/>
                <a:gd name="T59" fmla="*/ 85 h 96"/>
                <a:gd name="T60" fmla="*/ 46 w 56"/>
                <a:gd name="T61" fmla="*/ 83 h 96"/>
                <a:gd name="T62" fmla="*/ 45 w 56"/>
                <a:gd name="T63" fmla="*/ 75 h 96"/>
                <a:gd name="T64" fmla="*/ 42 w 56"/>
                <a:gd name="T65" fmla="*/ 69 h 96"/>
                <a:gd name="T66" fmla="*/ 37 w 56"/>
                <a:gd name="T67" fmla="*/ 62 h 96"/>
                <a:gd name="T68" fmla="*/ 28 w 56"/>
                <a:gd name="T69" fmla="*/ 56 h 96"/>
                <a:gd name="T70" fmla="*/ 16 w 56"/>
                <a:gd name="T71" fmla="*/ 47 h 96"/>
                <a:gd name="T72" fmla="*/ 3 w 56"/>
                <a:gd name="T73" fmla="*/ 36 h 96"/>
                <a:gd name="T74" fmla="*/ 0 w 56"/>
                <a:gd name="T75" fmla="*/ 23 h 96"/>
                <a:gd name="T76" fmla="*/ 7 w 56"/>
                <a:gd name="T77" fmla="*/ 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6" h="96">
                  <a:moveTo>
                    <a:pt x="7" y="5"/>
                  </a:moveTo>
                  <a:cubicBezTo>
                    <a:pt x="12" y="2"/>
                    <a:pt x="19" y="0"/>
                    <a:pt x="30" y="0"/>
                  </a:cubicBezTo>
                  <a:cubicBezTo>
                    <a:pt x="33" y="0"/>
                    <a:pt x="37" y="0"/>
                    <a:pt x="41" y="0"/>
                  </a:cubicBezTo>
                  <a:cubicBezTo>
                    <a:pt x="45" y="1"/>
                    <a:pt x="49" y="1"/>
                    <a:pt x="52" y="2"/>
                  </a:cubicBezTo>
                  <a:cubicBezTo>
                    <a:pt x="53" y="3"/>
                    <a:pt x="53" y="3"/>
                    <a:pt x="54" y="3"/>
                  </a:cubicBezTo>
                  <a:cubicBezTo>
                    <a:pt x="54" y="3"/>
                    <a:pt x="54" y="4"/>
                    <a:pt x="54" y="5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4" y="11"/>
                    <a:pt x="54" y="12"/>
                    <a:pt x="52" y="12"/>
                  </a:cubicBezTo>
                  <a:cubicBezTo>
                    <a:pt x="52" y="12"/>
                    <a:pt x="52" y="12"/>
                    <a:pt x="52" y="12"/>
                  </a:cubicBezTo>
                  <a:cubicBezTo>
                    <a:pt x="48" y="11"/>
                    <a:pt x="45" y="11"/>
                    <a:pt x="41" y="10"/>
                  </a:cubicBezTo>
                  <a:cubicBezTo>
                    <a:pt x="37" y="10"/>
                    <a:pt x="33" y="10"/>
                    <a:pt x="30" y="10"/>
                  </a:cubicBezTo>
                  <a:cubicBezTo>
                    <a:pt x="23" y="10"/>
                    <a:pt x="18" y="11"/>
                    <a:pt x="15" y="13"/>
                  </a:cubicBezTo>
                  <a:cubicBezTo>
                    <a:pt x="12" y="15"/>
                    <a:pt x="11" y="18"/>
                    <a:pt x="11" y="23"/>
                  </a:cubicBezTo>
                  <a:cubicBezTo>
                    <a:pt x="11" y="25"/>
                    <a:pt x="11" y="26"/>
                    <a:pt x="11" y="28"/>
                  </a:cubicBezTo>
                  <a:cubicBezTo>
                    <a:pt x="12" y="29"/>
                    <a:pt x="12" y="31"/>
                    <a:pt x="13" y="32"/>
                  </a:cubicBezTo>
                  <a:cubicBezTo>
                    <a:pt x="14" y="33"/>
                    <a:pt x="16" y="35"/>
                    <a:pt x="17" y="36"/>
                  </a:cubicBezTo>
                  <a:cubicBezTo>
                    <a:pt x="19" y="37"/>
                    <a:pt x="21" y="39"/>
                    <a:pt x="24" y="41"/>
                  </a:cubicBezTo>
                  <a:cubicBezTo>
                    <a:pt x="36" y="49"/>
                    <a:pt x="36" y="49"/>
                    <a:pt x="36" y="49"/>
                  </a:cubicBezTo>
                  <a:cubicBezTo>
                    <a:pt x="43" y="54"/>
                    <a:pt x="48" y="59"/>
                    <a:pt x="51" y="65"/>
                  </a:cubicBezTo>
                  <a:cubicBezTo>
                    <a:pt x="54" y="70"/>
                    <a:pt x="56" y="76"/>
                    <a:pt x="56" y="83"/>
                  </a:cubicBezTo>
                  <a:cubicBezTo>
                    <a:pt x="56" y="93"/>
                    <a:pt x="56" y="93"/>
                    <a:pt x="56" y="93"/>
                  </a:cubicBezTo>
                  <a:cubicBezTo>
                    <a:pt x="56" y="94"/>
                    <a:pt x="56" y="94"/>
                    <a:pt x="55" y="95"/>
                  </a:cubicBezTo>
                  <a:cubicBezTo>
                    <a:pt x="55" y="95"/>
                    <a:pt x="54" y="96"/>
                    <a:pt x="53" y="96"/>
                  </a:cubicBezTo>
                  <a:cubicBezTo>
                    <a:pt x="3" y="96"/>
                    <a:pt x="3" y="96"/>
                    <a:pt x="3" y="96"/>
                  </a:cubicBezTo>
                  <a:cubicBezTo>
                    <a:pt x="3" y="96"/>
                    <a:pt x="2" y="95"/>
                    <a:pt x="2" y="95"/>
                  </a:cubicBezTo>
                  <a:cubicBezTo>
                    <a:pt x="1" y="94"/>
                    <a:pt x="1" y="94"/>
                    <a:pt x="1" y="93"/>
                  </a:cubicBezTo>
                  <a:cubicBezTo>
                    <a:pt x="1" y="88"/>
                    <a:pt x="1" y="88"/>
                    <a:pt x="1" y="88"/>
                  </a:cubicBezTo>
                  <a:cubicBezTo>
                    <a:pt x="1" y="87"/>
                    <a:pt x="1" y="86"/>
                    <a:pt x="2" y="86"/>
                  </a:cubicBezTo>
                  <a:cubicBezTo>
                    <a:pt x="2" y="86"/>
                    <a:pt x="3" y="85"/>
                    <a:pt x="3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6" y="83"/>
                    <a:pt x="46" y="83"/>
                    <a:pt x="46" y="83"/>
                  </a:cubicBezTo>
                  <a:cubicBezTo>
                    <a:pt x="46" y="80"/>
                    <a:pt x="46" y="77"/>
                    <a:pt x="45" y="75"/>
                  </a:cubicBezTo>
                  <a:cubicBezTo>
                    <a:pt x="44" y="73"/>
                    <a:pt x="44" y="71"/>
                    <a:pt x="42" y="69"/>
                  </a:cubicBezTo>
                  <a:cubicBezTo>
                    <a:pt x="41" y="66"/>
                    <a:pt x="39" y="64"/>
                    <a:pt x="37" y="62"/>
                  </a:cubicBezTo>
                  <a:cubicBezTo>
                    <a:pt x="35" y="60"/>
                    <a:pt x="32" y="58"/>
                    <a:pt x="28" y="56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0" y="43"/>
                    <a:pt x="6" y="39"/>
                    <a:pt x="3" y="36"/>
                  </a:cubicBezTo>
                  <a:cubicBezTo>
                    <a:pt x="1" y="32"/>
                    <a:pt x="0" y="28"/>
                    <a:pt x="0" y="23"/>
                  </a:cubicBezTo>
                  <a:cubicBezTo>
                    <a:pt x="0" y="15"/>
                    <a:pt x="2" y="9"/>
                    <a:pt x="7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235DBE7-9C8E-4A39-B93C-90B4970974DE}"/>
              </a:ext>
            </a:extLst>
          </p:cNvPr>
          <p:cNvSpPr/>
          <p:nvPr/>
        </p:nvSpPr>
        <p:spPr>
          <a:xfrm>
            <a:off x="7064944" y="4424135"/>
            <a:ext cx="4811058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 Light"/>
                <a:cs typeface="Segoe UI" panose="020B0502040204020203" pitchFamily="34" charset="0"/>
                <a:sym typeface="Open Sans Light"/>
              </a:rPr>
              <a:t>Go to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 Light"/>
                <a:cs typeface="Segoe UI" panose="020B0502040204020203" pitchFamily="34" charset="0"/>
                <a:sym typeface="Open Sans Light"/>
              </a:rPr>
              <a:t>24Slides.com/</a:t>
            </a:r>
            <a:r>
              <a:rPr kumimoji="0" lang="id-ID" sz="1800" b="1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 Light"/>
                <a:cs typeface="Segoe UI" panose="020B0502040204020203" pitchFamily="34" charset="0"/>
                <a:sym typeface="Open Sans Light"/>
              </a:rPr>
              <a:t>order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 Light"/>
                <a:cs typeface="Segoe UI" panose="020B0502040204020203" pitchFamily="34" charset="0"/>
                <a:sym typeface="Open Sans Light"/>
              </a:rPr>
              <a:t>to find out more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83D65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06481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1AA2A670-4772-4504-9A86-BE460BACA39F}"/>
              </a:ext>
            </a:extLst>
          </p:cNvPr>
          <p:cNvSpPr/>
          <p:nvPr/>
        </p:nvSpPr>
        <p:spPr>
          <a:xfrm>
            <a:off x="2732747" y="530093"/>
            <a:ext cx="6726506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REQUISITOS</a:t>
            </a:r>
          </a:p>
        </p:txBody>
      </p:sp>
      <p:grpSp>
        <p:nvGrpSpPr>
          <p:cNvPr id="218" name="Group 217">
            <a:extLst>
              <a:ext uri="{FF2B5EF4-FFF2-40B4-BE49-F238E27FC236}">
                <a16:creationId xmlns:a16="http://schemas.microsoft.com/office/drawing/2014/main" id="{7D2AC6DF-FF9A-488F-9123-53AA85D9365B}"/>
              </a:ext>
            </a:extLst>
          </p:cNvPr>
          <p:cNvGrpSpPr/>
          <p:nvPr/>
        </p:nvGrpSpPr>
        <p:grpSpPr>
          <a:xfrm>
            <a:off x="600617" y="1217204"/>
            <a:ext cx="2504839" cy="4937851"/>
            <a:chOff x="600617" y="1217205"/>
            <a:chExt cx="2504839" cy="3373586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FF60778-A552-4178-967A-D6012B06C7A5}"/>
                </a:ext>
              </a:extLst>
            </p:cNvPr>
            <p:cNvSpPr/>
            <p:nvPr/>
          </p:nvSpPr>
          <p:spPr>
            <a:xfrm>
              <a:off x="600617" y="4545072"/>
              <a:ext cx="2504839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C018E09C-793B-4B90-8ABF-2FDE455E5932}"/>
                </a:ext>
              </a:extLst>
            </p:cNvPr>
            <p:cNvSpPr/>
            <p:nvPr/>
          </p:nvSpPr>
          <p:spPr>
            <a:xfrm>
              <a:off x="600617" y="1217205"/>
              <a:ext cx="2504839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16" name="Group 215">
            <a:extLst>
              <a:ext uri="{FF2B5EF4-FFF2-40B4-BE49-F238E27FC236}">
                <a16:creationId xmlns:a16="http://schemas.microsoft.com/office/drawing/2014/main" id="{A4AD765A-A9FC-4380-B5C5-AA23BE3F2EC4}"/>
              </a:ext>
            </a:extLst>
          </p:cNvPr>
          <p:cNvGrpSpPr/>
          <p:nvPr/>
        </p:nvGrpSpPr>
        <p:grpSpPr>
          <a:xfrm>
            <a:off x="3188457" y="1217205"/>
            <a:ext cx="2504839" cy="4937850"/>
            <a:chOff x="3188457" y="1217205"/>
            <a:chExt cx="2504839" cy="3373586"/>
          </a:xfrm>
        </p:grpSpPr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187C9854-6707-49B5-AAB0-8B1D104C416C}"/>
                </a:ext>
              </a:extLst>
            </p:cNvPr>
            <p:cNvSpPr/>
            <p:nvPr/>
          </p:nvSpPr>
          <p:spPr>
            <a:xfrm>
              <a:off x="3188457" y="4545072"/>
              <a:ext cx="2504839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9" name="Rectangle 168">
              <a:extLst>
                <a:ext uri="{FF2B5EF4-FFF2-40B4-BE49-F238E27FC236}">
                  <a16:creationId xmlns:a16="http://schemas.microsoft.com/office/drawing/2014/main" id="{0F3AED94-9359-4B1F-8C66-3940EF11161C}"/>
                </a:ext>
              </a:extLst>
            </p:cNvPr>
            <p:cNvSpPr/>
            <p:nvPr/>
          </p:nvSpPr>
          <p:spPr>
            <a:xfrm>
              <a:off x="3188457" y="1217205"/>
              <a:ext cx="2504839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EBF79B94-9DA8-473D-907F-927F10FFAFC1}"/>
              </a:ext>
            </a:extLst>
          </p:cNvPr>
          <p:cNvGrpSpPr/>
          <p:nvPr/>
        </p:nvGrpSpPr>
        <p:grpSpPr>
          <a:xfrm>
            <a:off x="5776296" y="1217205"/>
            <a:ext cx="2504839" cy="4937850"/>
            <a:chOff x="5776296" y="1217205"/>
            <a:chExt cx="2504839" cy="3373586"/>
          </a:xfrm>
        </p:grpSpPr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77D988CC-9B88-413E-93C2-C869C58096EA}"/>
                </a:ext>
              </a:extLst>
            </p:cNvPr>
            <p:cNvSpPr/>
            <p:nvPr/>
          </p:nvSpPr>
          <p:spPr>
            <a:xfrm>
              <a:off x="5776296" y="4545072"/>
              <a:ext cx="2504839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533D9528-ECF4-4BA2-B405-B2CEB02B7987}"/>
                </a:ext>
              </a:extLst>
            </p:cNvPr>
            <p:cNvSpPr/>
            <p:nvPr/>
          </p:nvSpPr>
          <p:spPr>
            <a:xfrm>
              <a:off x="5776296" y="1217205"/>
              <a:ext cx="2504839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B62136CF-26D1-4E3C-A6C7-CF76DF49877A}"/>
              </a:ext>
            </a:extLst>
          </p:cNvPr>
          <p:cNvGrpSpPr/>
          <p:nvPr/>
        </p:nvGrpSpPr>
        <p:grpSpPr>
          <a:xfrm>
            <a:off x="8386621" y="1217205"/>
            <a:ext cx="3134032" cy="4937850"/>
            <a:chOff x="8575598" y="1339841"/>
            <a:chExt cx="2988302" cy="3373586"/>
          </a:xfrm>
        </p:grpSpPr>
        <p:sp>
          <p:nvSpPr>
            <p:cNvPr id="171" name="Rectangle 170">
              <a:extLst>
                <a:ext uri="{FF2B5EF4-FFF2-40B4-BE49-F238E27FC236}">
                  <a16:creationId xmlns:a16="http://schemas.microsoft.com/office/drawing/2014/main" id="{95C9B982-0181-4CF4-8DC6-5A27C0EB2B38}"/>
                </a:ext>
              </a:extLst>
            </p:cNvPr>
            <p:cNvSpPr/>
            <p:nvPr/>
          </p:nvSpPr>
          <p:spPr>
            <a:xfrm>
              <a:off x="8575599" y="4667708"/>
              <a:ext cx="2988301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2" name="Rectangle 171">
              <a:extLst>
                <a:ext uri="{FF2B5EF4-FFF2-40B4-BE49-F238E27FC236}">
                  <a16:creationId xmlns:a16="http://schemas.microsoft.com/office/drawing/2014/main" id="{6E863F44-D1D6-46E5-928B-2C8B5D8D5E1A}"/>
                </a:ext>
              </a:extLst>
            </p:cNvPr>
            <p:cNvSpPr/>
            <p:nvPr/>
          </p:nvSpPr>
          <p:spPr>
            <a:xfrm>
              <a:off x="8575598" y="1339841"/>
              <a:ext cx="2988301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84" name="Rounded Rectangle 109">
            <a:extLst>
              <a:ext uri="{FF2B5EF4-FFF2-40B4-BE49-F238E27FC236}">
                <a16:creationId xmlns:a16="http://schemas.microsoft.com/office/drawing/2014/main" id="{FE924B0A-EE56-47DC-A2B2-4E228E4169C0}"/>
              </a:ext>
            </a:extLst>
          </p:cNvPr>
          <p:cNvSpPr/>
          <p:nvPr/>
        </p:nvSpPr>
        <p:spPr>
          <a:xfrm>
            <a:off x="10744964" y="6914539"/>
            <a:ext cx="2094671" cy="354514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718201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1AA2A670-4772-4504-9A86-BE460BACA39F}"/>
              </a:ext>
            </a:extLst>
          </p:cNvPr>
          <p:cNvSpPr/>
          <p:nvPr/>
        </p:nvSpPr>
        <p:spPr>
          <a:xfrm>
            <a:off x="2732747" y="530093"/>
            <a:ext cx="6726506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PRODUCT BACKLOG</a:t>
            </a:r>
          </a:p>
        </p:txBody>
      </p:sp>
      <p:grpSp>
        <p:nvGrpSpPr>
          <p:cNvPr id="218" name="Group 217">
            <a:extLst>
              <a:ext uri="{FF2B5EF4-FFF2-40B4-BE49-F238E27FC236}">
                <a16:creationId xmlns:a16="http://schemas.microsoft.com/office/drawing/2014/main" id="{7D2AC6DF-FF9A-488F-9123-53AA85D9365B}"/>
              </a:ext>
            </a:extLst>
          </p:cNvPr>
          <p:cNvGrpSpPr/>
          <p:nvPr/>
        </p:nvGrpSpPr>
        <p:grpSpPr>
          <a:xfrm>
            <a:off x="600617" y="1217204"/>
            <a:ext cx="2504839" cy="4937851"/>
            <a:chOff x="600617" y="1217205"/>
            <a:chExt cx="2504839" cy="3373586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FF60778-A552-4178-967A-D6012B06C7A5}"/>
                </a:ext>
              </a:extLst>
            </p:cNvPr>
            <p:cNvSpPr/>
            <p:nvPr/>
          </p:nvSpPr>
          <p:spPr>
            <a:xfrm>
              <a:off x="600617" y="4545072"/>
              <a:ext cx="2504839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C018E09C-793B-4B90-8ABF-2FDE455E5932}"/>
                </a:ext>
              </a:extLst>
            </p:cNvPr>
            <p:cNvSpPr/>
            <p:nvPr/>
          </p:nvSpPr>
          <p:spPr>
            <a:xfrm>
              <a:off x="600617" y="1217205"/>
              <a:ext cx="2504839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16" name="Group 215">
            <a:extLst>
              <a:ext uri="{FF2B5EF4-FFF2-40B4-BE49-F238E27FC236}">
                <a16:creationId xmlns:a16="http://schemas.microsoft.com/office/drawing/2014/main" id="{A4AD765A-A9FC-4380-B5C5-AA23BE3F2EC4}"/>
              </a:ext>
            </a:extLst>
          </p:cNvPr>
          <p:cNvGrpSpPr/>
          <p:nvPr/>
        </p:nvGrpSpPr>
        <p:grpSpPr>
          <a:xfrm>
            <a:off x="3188457" y="1217205"/>
            <a:ext cx="2504839" cy="4937850"/>
            <a:chOff x="3188457" y="1217205"/>
            <a:chExt cx="2504839" cy="3373586"/>
          </a:xfrm>
        </p:grpSpPr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187C9854-6707-49B5-AAB0-8B1D104C416C}"/>
                </a:ext>
              </a:extLst>
            </p:cNvPr>
            <p:cNvSpPr/>
            <p:nvPr/>
          </p:nvSpPr>
          <p:spPr>
            <a:xfrm>
              <a:off x="3188457" y="4545072"/>
              <a:ext cx="2504839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9" name="Rectangle 168">
              <a:extLst>
                <a:ext uri="{FF2B5EF4-FFF2-40B4-BE49-F238E27FC236}">
                  <a16:creationId xmlns:a16="http://schemas.microsoft.com/office/drawing/2014/main" id="{0F3AED94-9359-4B1F-8C66-3940EF11161C}"/>
                </a:ext>
              </a:extLst>
            </p:cNvPr>
            <p:cNvSpPr/>
            <p:nvPr/>
          </p:nvSpPr>
          <p:spPr>
            <a:xfrm>
              <a:off x="3188457" y="1217205"/>
              <a:ext cx="2504839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EBF79B94-9DA8-473D-907F-927F10FFAFC1}"/>
              </a:ext>
            </a:extLst>
          </p:cNvPr>
          <p:cNvGrpSpPr/>
          <p:nvPr/>
        </p:nvGrpSpPr>
        <p:grpSpPr>
          <a:xfrm>
            <a:off x="5776296" y="1217205"/>
            <a:ext cx="2504839" cy="4937850"/>
            <a:chOff x="5776296" y="1217205"/>
            <a:chExt cx="2504839" cy="3373586"/>
          </a:xfrm>
        </p:grpSpPr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77D988CC-9B88-413E-93C2-C869C58096EA}"/>
                </a:ext>
              </a:extLst>
            </p:cNvPr>
            <p:cNvSpPr/>
            <p:nvPr/>
          </p:nvSpPr>
          <p:spPr>
            <a:xfrm>
              <a:off x="5776296" y="4545072"/>
              <a:ext cx="2504839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533D9528-ECF4-4BA2-B405-B2CEB02B7987}"/>
                </a:ext>
              </a:extLst>
            </p:cNvPr>
            <p:cNvSpPr/>
            <p:nvPr/>
          </p:nvSpPr>
          <p:spPr>
            <a:xfrm>
              <a:off x="5776296" y="1217205"/>
              <a:ext cx="2504839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B62136CF-26D1-4E3C-A6C7-CF76DF49877A}"/>
              </a:ext>
            </a:extLst>
          </p:cNvPr>
          <p:cNvGrpSpPr/>
          <p:nvPr/>
        </p:nvGrpSpPr>
        <p:grpSpPr>
          <a:xfrm>
            <a:off x="8386621" y="1217205"/>
            <a:ext cx="3134032" cy="4937850"/>
            <a:chOff x="8575598" y="1339841"/>
            <a:chExt cx="2988302" cy="3373586"/>
          </a:xfrm>
        </p:grpSpPr>
        <p:sp>
          <p:nvSpPr>
            <p:cNvPr id="171" name="Rectangle 170">
              <a:extLst>
                <a:ext uri="{FF2B5EF4-FFF2-40B4-BE49-F238E27FC236}">
                  <a16:creationId xmlns:a16="http://schemas.microsoft.com/office/drawing/2014/main" id="{95C9B982-0181-4CF4-8DC6-5A27C0EB2B38}"/>
                </a:ext>
              </a:extLst>
            </p:cNvPr>
            <p:cNvSpPr/>
            <p:nvPr/>
          </p:nvSpPr>
          <p:spPr>
            <a:xfrm>
              <a:off x="8575599" y="4667708"/>
              <a:ext cx="2988301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2" name="Rectangle 171">
              <a:extLst>
                <a:ext uri="{FF2B5EF4-FFF2-40B4-BE49-F238E27FC236}">
                  <a16:creationId xmlns:a16="http://schemas.microsoft.com/office/drawing/2014/main" id="{6E863F44-D1D6-46E5-928B-2C8B5D8D5E1A}"/>
                </a:ext>
              </a:extLst>
            </p:cNvPr>
            <p:cNvSpPr/>
            <p:nvPr/>
          </p:nvSpPr>
          <p:spPr>
            <a:xfrm>
              <a:off x="8575598" y="1339841"/>
              <a:ext cx="2988301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84" name="Rounded Rectangle 109">
            <a:extLst>
              <a:ext uri="{FF2B5EF4-FFF2-40B4-BE49-F238E27FC236}">
                <a16:creationId xmlns:a16="http://schemas.microsoft.com/office/drawing/2014/main" id="{FE924B0A-EE56-47DC-A2B2-4E228E4169C0}"/>
              </a:ext>
            </a:extLst>
          </p:cNvPr>
          <p:cNvSpPr/>
          <p:nvPr/>
        </p:nvSpPr>
        <p:spPr>
          <a:xfrm>
            <a:off x="10744964" y="6914539"/>
            <a:ext cx="2094671" cy="354514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078281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1AA2A670-4772-4504-9A86-BE460BACA39F}"/>
              </a:ext>
            </a:extLst>
          </p:cNvPr>
          <p:cNvSpPr/>
          <p:nvPr/>
        </p:nvSpPr>
        <p:spPr>
          <a:xfrm>
            <a:off x="2732747" y="530093"/>
            <a:ext cx="6726506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>
                <a:solidFill>
                  <a:srgbClr val="083D6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SPRINT BACKLOG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083D65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grpSp>
        <p:nvGrpSpPr>
          <p:cNvPr id="218" name="Group 217">
            <a:extLst>
              <a:ext uri="{FF2B5EF4-FFF2-40B4-BE49-F238E27FC236}">
                <a16:creationId xmlns:a16="http://schemas.microsoft.com/office/drawing/2014/main" id="{7D2AC6DF-FF9A-488F-9123-53AA85D9365B}"/>
              </a:ext>
            </a:extLst>
          </p:cNvPr>
          <p:cNvGrpSpPr/>
          <p:nvPr/>
        </p:nvGrpSpPr>
        <p:grpSpPr>
          <a:xfrm>
            <a:off x="600617" y="1217204"/>
            <a:ext cx="2504839" cy="4937851"/>
            <a:chOff x="600617" y="1217205"/>
            <a:chExt cx="2504839" cy="3373586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FF60778-A552-4178-967A-D6012B06C7A5}"/>
                </a:ext>
              </a:extLst>
            </p:cNvPr>
            <p:cNvSpPr/>
            <p:nvPr/>
          </p:nvSpPr>
          <p:spPr>
            <a:xfrm>
              <a:off x="600617" y="4545072"/>
              <a:ext cx="2504839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C018E09C-793B-4B90-8ABF-2FDE455E5932}"/>
                </a:ext>
              </a:extLst>
            </p:cNvPr>
            <p:cNvSpPr/>
            <p:nvPr/>
          </p:nvSpPr>
          <p:spPr>
            <a:xfrm>
              <a:off x="600617" y="1217205"/>
              <a:ext cx="2504839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16" name="Group 215">
            <a:extLst>
              <a:ext uri="{FF2B5EF4-FFF2-40B4-BE49-F238E27FC236}">
                <a16:creationId xmlns:a16="http://schemas.microsoft.com/office/drawing/2014/main" id="{A4AD765A-A9FC-4380-B5C5-AA23BE3F2EC4}"/>
              </a:ext>
            </a:extLst>
          </p:cNvPr>
          <p:cNvGrpSpPr/>
          <p:nvPr/>
        </p:nvGrpSpPr>
        <p:grpSpPr>
          <a:xfrm>
            <a:off x="3188457" y="1217205"/>
            <a:ext cx="2504839" cy="4937850"/>
            <a:chOff x="3188457" y="1217205"/>
            <a:chExt cx="2504839" cy="3373586"/>
          </a:xfrm>
        </p:grpSpPr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187C9854-6707-49B5-AAB0-8B1D104C416C}"/>
                </a:ext>
              </a:extLst>
            </p:cNvPr>
            <p:cNvSpPr/>
            <p:nvPr/>
          </p:nvSpPr>
          <p:spPr>
            <a:xfrm>
              <a:off x="3188457" y="4545072"/>
              <a:ext cx="2504839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9" name="Rectangle 168">
              <a:extLst>
                <a:ext uri="{FF2B5EF4-FFF2-40B4-BE49-F238E27FC236}">
                  <a16:creationId xmlns:a16="http://schemas.microsoft.com/office/drawing/2014/main" id="{0F3AED94-9359-4B1F-8C66-3940EF11161C}"/>
                </a:ext>
              </a:extLst>
            </p:cNvPr>
            <p:cNvSpPr/>
            <p:nvPr/>
          </p:nvSpPr>
          <p:spPr>
            <a:xfrm>
              <a:off x="3188457" y="1217205"/>
              <a:ext cx="2504839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EBF79B94-9DA8-473D-907F-927F10FFAFC1}"/>
              </a:ext>
            </a:extLst>
          </p:cNvPr>
          <p:cNvGrpSpPr/>
          <p:nvPr/>
        </p:nvGrpSpPr>
        <p:grpSpPr>
          <a:xfrm>
            <a:off x="5776296" y="1217205"/>
            <a:ext cx="2504839" cy="4937850"/>
            <a:chOff x="5776296" y="1217205"/>
            <a:chExt cx="2504839" cy="3373586"/>
          </a:xfrm>
        </p:grpSpPr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77D988CC-9B88-413E-93C2-C869C58096EA}"/>
                </a:ext>
              </a:extLst>
            </p:cNvPr>
            <p:cNvSpPr/>
            <p:nvPr/>
          </p:nvSpPr>
          <p:spPr>
            <a:xfrm>
              <a:off x="5776296" y="4545072"/>
              <a:ext cx="2504839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533D9528-ECF4-4BA2-B405-B2CEB02B7987}"/>
                </a:ext>
              </a:extLst>
            </p:cNvPr>
            <p:cNvSpPr/>
            <p:nvPr/>
          </p:nvSpPr>
          <p:spPr>
            <a:xfrm>
              <a:off x="5776296" y="1217205"/>
              <a:ext cx="2504839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B62136CF-26D1-4E3C-A6C7-CF76DF49877A}"/>
              </a:ext>
            </a:extLst>
          </p:cNvPr>
          <p:cNvGrpSpPr/>
          <p:nvPr/>
        </p:nvGrpSpPr>
        <p:grpSpPr>
          <a:xfrm>
            <a:off x="8386621" y="1217205"/>
            <a:ext cx="3134032" cy="4937850"/>
            <a:chOff x="8575598" y="1339841"/>
            <a:chExt cx="2988302" cy="3373586"/>
          </a:xfrm>
        </p:grpSpPr>
        <p:sp>
          <p:nvSpPr>
            <p:cNvPr id="171" name="Rectangle 170">
              <a:extLst>
                <a:ext uri="{FF2B5EF4-FFF2-40B4-BE49-F238E27FC236}">
                  <a16:creationId xmlns:a16="http://schemas.microsoft.com/office/drawing/2014/main" id="{95C9B982-0181-4CF4-8DC6-5A27C0EB2B38}"/>
                </a:ext>
              </a:extLst>
            </p:cNvPr>
            <p:cNvSpPr/>
            <p:nvPr/>
          </p:nvSpPr>
          <p:spPr>
            <a:xfrm>
              <a:off x="8575599" y="4667708"/>
              <a:ext cx="2988301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2" name="Rectangle 171">
              <a:extLst>
                <a:ext uri="{FF2B5EF4-FFF2-40B4-BE49-F238E27FC236}">
                  <a16:creationId xmlns:a16="http://schemas.microsoft.com/office/drawing/2014/main" id="{6E863F44-D1D6-46E5-928B-2C8B5D8D5E1A}"/>
                </a:ext>
              </a:extLst>
            </p:cNvPr>
            <p:cNvSpPr/>
            <p:nvPr/>
          </p:nvSpPr>
          <p:spPr>
            <a:xfrm>
              <a:off x="8575598" y="1339841"/>
              <a:ext cx="2988301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84" name="Rounded Rectangle 109">
            <a:extLst>
              <a:ext uri="{FF2B5EF4-FFF2-40B4-BE49-F238E27FC236}">
                <a16:creationId xmlns:a16="http://schemas.microsoft.com/office/drawing/2014/main" id="{FE924B0A-EE56-47DC-A2B2-4E228E4169C0}"/>
              </a:ext>
            </a:extLst>
          </p:cNvPr>
          <p:cNvSpPr/>
          <p:nvPr/>
        </p:nvSpPr>
        <p:spPr>
          <a:xfrm>
            <a:off x="10744964" y="6914539"/>
            <a:ext cx="2094671" cy="354514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565577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8">
      <a:dk1>
        <a:sysClr val="windowText" lastClr="000000"/>
      </a:dk1>
      <a:lt1>
        <a:sysClr val="window" lastClr="FFFFFF"/>
      </a:lt1>
      <a:dk2>
        <a:srgbClr val="787886"/>
      </a:dk2>
      <a:lt2>
        <a:srgbClr val="E7E6E6"/>
      </a:lt2>
      <a:accent1>
        <a:srgbClr val="D92167"/>
      </a:accent1>
      <a:accent2>
        <a:srgbClr val="E75D37"/>
      </a:accent2>
      <a:accent3>
        <a:srgbClr val="A5A5A5"/>
      </a:accent3>
      <a:accent4>
        <a:srgbClr val="EFAC03"/>
      </a:accent4>
      <a:accent5>
        <a:srgbClr val="3284CE"/>
      </a:accent5>
      <a:accent6>
        <a:srgbClr val="70AD47"/>
      </a:accent6>
      <a:hlink>
        <a:srgbClr val="0563C1"/>
      </a:hlink>
      <a:folHlink>
        <a:srgbClr val="9731B3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653</Words>
  <Application>Microsoft Office PowerPoint</Application>
  <PresentationFormat>Widescreen</PresentationFormat>
  <Paragraphs>119</Paragraphs>
  <Slides>15</Slides>
  <Notes>13</Notes>
  <HiddenSlides>0</HiddenSlides>
  <MMClips>0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15</vt:i4>
      </vt:variant>
    </vt:vector>
  </HeadingPairs>
  <TitlesOfParts>
    <vt:vector size="25" baseType="lpstr">
      <vt:lpstr>Arial</vt:lpstr>
      <vt:lpstr>Avenir</vt:lpstr>
      <vt:lpstr>Avenir Black</vt:lpstr>
      <vt:lpstr>Avenir Book</vt:lpstr>
      <vt:lpstr>Calibri</vt:lpstr>
      <vt:lpstr>Calibri Light</vt:lpstr>
      <vt:lpstr>Century Gothic</vt:lpstr>
      <vt:lpstr>Segoe UI</vt:lpstr>
      <vt:lpstr>Office Theme</vt:lpstr>
      <vt:lpstr>1_Office Theme</vt:lpstr>
      <vt:lpstr>BESTSTREAMING   CUMPUTING</vt:lpstr>
      <vt:lpstr>MEMBROS DA EQUIPE</vt:lpstr>
      <vt:lpstr>CONTEXTO</vt:lpstr>
      <vt:lpstr>OBJETIVO</vt:lpstr>
      <vt:lpstr>DESENHO DE SOLUÇÃO</vt:lpstr>
      <vt:lpstr>Apresentação do PowerPoint</vt:lpstr>
      <vt:lpstr>Apresentação do PowerPoint</vt:lpstr>
      <vt:lpstr>Apresentação do PowerPoint</vt:lpstr>
      <vt:lpstr>Apresentação do PowerPoint</vt:lpstr>
      <vt:lpstr>FERRAMENTA DE GESTÃO</vt:lpstr>
      <vt:lpstr>GESTÃO DE RISCOS</vt:lpstr>
      <vt:lpstr>SOCIAL MEDIA</vt:lpstr>
      <vt:lpstr>OPTIMIZATION PROCESS</vt:lpstr>
      <vt:lpstr>THANK YOU.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BESTSTREAMING   CUMPUTING</dc:title>
  <dc:creator>Gustavo Henrique Martins Goncalves</dc:creator>
  <cp:lastModifiedBy>Gustavo Henrique Martins Goncalves</cp:lastModifiedBy>
  <cp:revision>1</cp:revision>
  <dcterms:created xsi:type="dcterms:W3CDTF">2019-09-11T15:08:06Z</dcterms:created>
  <dcterms:modified xsi:type="dcterms:W3CDTF">2019-09-11T15:11:48Z</dcterms:modified>
</cp:coreProperties>
</file>